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0" r:id="rId1"/>
    <p:sldMasterId id="2147484039" r:id="rId2"/>
    <p:sldMasterId id="2147484052" r:id="rId3"/>
    <p:sldMasterId id="2147484065" r:id="rId4"/>
  </p:sldMasterIdLst>
  <p:notesMasterIdLst>
    <p:notesMasterId r:id="rId19"/>
  </p:notesMasterIdLst>
  <p:handoutMasterIdLst>
    <p:handoutMasterId r:id="rId20"/>
  </p:handoutMasterIdLst>
  <p:sldIdLst>
    <p:sldId id="842" r:id="rId5"/>
    <p:sldId id="16910" r:id="rId6"/>
    <p:sldId id="16909" r:id="rId7"/>
    <p:sldId id="1285" r:id="rId8"/>
    <p:sldId id="1286" r:id="rId9"/>
    <p:sldId id="957" r:id="rId10"/>
    <p:sldId id="16906" r:id="rId11"/>
    <p:sldId id="16914" r:id="rId12"/>
    <p:sldId id="1558" r:id="rId13"/>
    <p:sldId id="16911" r:id="rId14"/>
    <p:sldId id="16874" r:id="rId15"/>
    <p:sldId id="1215" r:id="rId16"/>
    <p:sldId id="16912" r:id="rId17"/>
    <p:sldId id="16913" r:id="rId18"/>
  </p:sldIdLst>
  <p:sldSz cx="12192000" cy="6858000"/>
  <p:notesSz cx="7099300" cy="10234613"/>
  <p:defaultTextStyle>
    <a:defPPr>
      <a:defRPr lang="ja-JP"/>
    </a:defPPr>
    <a:lvl1pPr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459" userDrawn="1">
          <p15:clr>
            <a:srgbClr val="A4A3A4"/>
          </p15:clr>
        </p15:guide>
        <p15:guide id="2" pos="695" userDrawn="1">
          <p15:clr>
            <a:srgbClr val="A4A3A4"/>
          </p15:clr>
        </p15:guide>
        <p15:guide id="3" orient="horz" pos="2024" userDrawn="1">
          <p15:clr>
            <a:srgbClr val="A4A3A4"/>
          </p15:clr>
        </p15:guide>
        <p15:guide id="4" pos="6048" userDrawn="1">
          <p15:clr>
            <a:srgbClr val="A4A3A4"/>
          </p15:clr>
        </p15:guide>
        <p15:guide id="5" orient="horz" pos="3770" userDrawn="1">
          <p15:clr>
            <a:srgbClr val="A4A3A4"/>
          </p15:clr>
        </p15:guide>
      </p15:sldGuideLst>
    </p:ext>
    <p:ext uri="{2D200454-40CA-4A62-9FC3-DE9A4176ACB9}">
      <p15:notesGuideLst xmlns:p15="http://schemas.microsoft.com/office/powerpoint/2012/main">
        <p15:guide id="1" orient="horz" pos="519" userDrawn="1">
          <p15:clr>
            <a:srgbClr val="A4A3A4"/>
          </p15:clr>
        </p15:guide>
        <p15:guide id="2" pos="2233" userDrawn="1">
          <p15:clr>
            <a:srgbClr val="A4A3A4"/>
          </p15:clr>
        </p15:guide>
        <p15:guide id="4" pos="2235" userDrawn="1">
          <p15:clr>
            <a:srgbClr val="A4A3A4"/>
          </p15:clr>
        </p15:guide>
        <p15:guide id="5" pos="592" userDrawn="1">
          <p15:clr>
            <a:srgbClr val="A4A3A4"/>
          </p15:clr>
        </p15:guide>
        <p15:guide id="6" orient="horz" pos="3066"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ngo-user" initials="k" lastIdx="21" clrIdx="0"/>
  <p:cmAuthor id="2" name="堀部賢太郎" initials="堀部賢太郎" lastIdx="1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7900"/>
    <a:srgbClr val="CC00CC"/>
    <a:srgbClr val="FF33CC"/>
    <a:srgbClr val="E28700"/>
    <a:srgbClr val="BEE1E4"/>
    <a:srgbClr val="E60000"/>
    <a:srgbClr val="D67F00"/>
    <a:srgbClr val="8CAF47"/>
    <a:srgbClr val="595959"/>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287" autoAdjust="0"/>
    <p:restoredTop sz="95141" autoAdjust="0"/>
  </p:normalViewPr>
  <p:slideViewPr>
    <p:cSldViewPr snapToGrid="0">
      <p:cViewPr varScale="1">
        <p:scale>
          <a:sx n="106" d="100"/>
          <a:sy n="106" d="100"/>
        </p:scale>
        <p:origin x="144" y="510"/>
      </p:cViewPr>
      <p:guideLst>
        <p:guide orient="horz" pos="459"/>
        <p:guide pos="695"/>
        <p:guide orient="horz" pos="2024"/>
        <p:guide pos="6048"/>
        <p:guide orient="horz" pos="3770"/>
      </p:guideLst>
    </p:cSldViewPr>
  </p:slideViewPr>
  <p:outlineViewPr>
    <p:cViewPr>
      <p:scale>
        <a:sx n="33" d="100"/>
        <a:sy n="33" d="100"/>
      </p:scale>
      <p:origin x="0" y="-19963"/>
    </p:cViewPr>
  </p:outlineViewPr>
  <p:notesTextViewPr>
    <p:cViewPr>
      <p:scale>
        <a:sx n="100" d="100"/>
        <a:sy n="100" d="100"/>
      </p:scale>
      <p:origin x="0" y="0"/>
    </p:cViewPr>
  </p:notesTextViewPr>
  <p:sorterViewPr>
    <p:cViewPr varScale="1">
      <p:scale>
        <a:sx n="1" d="1"/>
        <a:sy n="1" d="1"/>
      </p:scale>
      <p:origin x="0" y="-1914"/>
    </p:cViewPr>
  </p:sorterViewPr>
  <p:notesViewPr>
    <p:cSldViewPr snapToGrid="0">
      <p:cViewPr varScale="1">
        <p:scale>
          <a:sx n="76" d="100"/>
          <a:sy n="76" d="100"/>
        </p:scale>
        <p:origin x="1314" y="102"/>
      </p:cViewPr>
      <p:guideLst>
        <p:guide orient="horz" pos="519"/>
        <p:guide pos="2233"/>
        <p:guide pos="2235"/>
        <p:guide pos="592"/>
        <p:guide orient="horz" pos="306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3017695729250015E-2"/>
          <c:y val="2.9600781443679058E-2"/>
          <c:w val="0.88142753269452001"/>
          <c:h val="0.73063288886252054"/>
        </c:manualLayout>
      </c:layout>
      <c:barChart>
        <c:barDir val="col"/>
        <c:grouping val="clustered"/>
        <c:varyColors val="0"/>
        <c:ser>
          <c:idx val="0"/>
          <c:order val="0"/>
          <c:tx>
            <c:strRef>
              <c:f>Sheet1!$J$48</c:f>
              <c:strCache>
                <c:ptCount val="1"/>
                <c:pt idx="0">
                  <c:v>各年齢の認知症有病率が一定の場合（人数）</c:v>
                </c:pt>
              </c:strCache>
            </c:strRef>
          </c:tx>
          <c:spPr>
            <a:solidFill>
              <a:srgbClr val="FF6600"/>
            </a:solidFill>
            <a:ln>
              <a:solidFill>
                <a:schemeClr val="accent2"/>
              </a:solidFill>
            </a:ln>
            <a:effectLst/>
          </c:spPr>
          <c:invertIfNegative val="0"/>
          <c:dLbls>
            <c:dLbl>
              <c:idx val="0"/>
              <c:layout>
                <c:manualLayout>
                  <c:x val="-2.1676867880343703E-2"/>
                  <c:y val="0.1049482251184984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3BE-481A-BC73-01E23E3C5DE6}"/>
                </c:ext>
              </c:extLst>
            </c:dLbl>
            <c:dLbl>
              <c:idx val="1"/>
              <c:layout>
                <c:manualLayout>
                  <c:x val="-2.3344319255754743E-2"/>
                  <c:y val="0.1237850860372033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3BE-481A-BC73-01E23E3C5DE6}"/>
                </c:ext>
              </c:extLst>
            </c:dLbl>
            <c:dLbl>
              <c:idx val="2"/>
              <c:layout>
                <c:manualLayout>
                  <c:x val="-2.5011770631165796E-2"/>
                  <c:y val="0.1291670462996904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3BE-481A-BC73-01E23E3C5DE6}"/>
                </c:ext>
              </c:extLst>
            </c:dLbl>
            <c:dLbl>
              <c:idx val="3"/>
              <c:layout>
                <c:manualLayout>
                  <c:x val="-2.5011770631165855E-2"/>
                  <c:y val="0.1210941059059597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3BE-481A-BC73-01E23E3C5DE6}"/>
                </c:ext>
              </c:extLst>
            </c:dLbl>
            <c:dLbl>
              <c:idx val="4"/>
              <c:layout>
                <c:manualLayout>
                  <c:x val="-2.0009416504932636E-2"/>
                  <c:y val="0.1103301853809854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3BE-481A-BC73-01E23E3C5DE6}"/>
                </c:ext>
              </c:extLst>
            </c:dLbl>
            <c:dLbl>
              <c:idx val="5"/>
              <c:layout>
                <c:manualLayout>
                  <c:x val="-2.1676867880343689E-2"/>
                  <c:y val="9.687528472476772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3BE-481A-BC73-01E23E3C5DE6}"/>
                </c:ext>
              </c:extLst>
            </c:dLbl>
            <c:dLbl>
              <c:idx val="6"/>
              <c:layout>
                <c:manualLayout>
                  <c:x val="-2.3344319255754743E-2"/>
                  <c:y val="9.687528472476772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3BE-481A-BC73-01E23E3C5DE6}"/>
                </c:ext>
              </c:extLst>
            </c:dLbl>
            <c:spPr>
              <a:solidFill>
                <a:sysClr val="window" lastClr="FFFFFF"/>
              </a:solidFill>
              <a:ln>
                <a:noFill/>
              </a:ln>
              <a:effectLst/>
            </c:spPr>
            <c:txPr>
              <a:bodyPr rot="0" spcFirstLastPara="1" vertOverflow="ellipsis" vert="horz" wrap="square" anchor="ctr" anchorCtr="1"/>
              <a:lstStyle/>
              <a:p>
                <a:pPr>
                  <a:defRPr sz="1200" b="1" i="0" u="none" strike="noStrike" kern="1200" baseline="0">
                    <a:solidFill>
                      <a:srgbClr val="DA5800"/>
                    </a:solidFill>
                    <a:latin typeface="BIZ UDPゴシック" panose="020B0400000000000000" pitchFamily="50" charset="-128"/>
                    <a:ea typeface="BIZ UDPゴシック" panose="020B0400000000000000"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Sheet1!$I$49:$I$55</c:f>
              <c:numCache>
                <c:formatCode>General</c:formatCode>
                <c:ptCount val="7"/>
                <c:pt idx="0">
                  <c:v>2015</c:v>
                </c:pt>
                <c:pt idx="1">
                  <c:v>2020</c:v>
                </c:pt>
                <c:pt idx="2">
                  <c:v>2025</c:v>
                </c:pt>
                <c:pt idx="3">
                  <c:v>2030</c:v>
                </c:pt>
                <c:pt idx="4">
                  <c:v>2040</c:v>
                </c:pt>
                <c:pt idx="5">
                  <c:v>2050</c:v>
                </c:pt>
                <c:pt idx="6">
                  <c:v>2060</c:v>
                </c:pt>
              </c:numCache>
            </c:numRef>
          </c:cat>
          <c:val>
            <c:numRef>
              <c:f>Sheet1!$J$49:$J$55</c:f>
              <c:numCache>
                <c:formatCode>#,##0_);[Red]\(#,##0\)</c:formatCode>
                <c:ptCount val="7"/>
                <c:pt idx="0">
                  <c:v>517</c:v>
                </c:pt>
                <c:pt idx="1">
                  <c:v>602</c:v>
                </c:pt>
                <c:pt idx="2">
                  <c:v>675</c:v>
                </c:pt>
                <c:pt idx="3">
                  <c:v>744</c:v>
                </c:pt>
                <c:pt idx="4">
                  <c:v>802</c:v>
                </c:pt>
                <c:pt idx="5">
                  <c:v>797</c:v>
                </c:pt>
                <c:pt idx="6">
                  <c:v>850</c:v>
                </c:pt>
              </c:numCache>
            </c:numRef>
          </c:val>
          <c:extLst>
            <c:ext xmlns:c16="http://schemas.microsoft.com/office/drawing/2014/chart" uri="{C3380CC4-5D6E-409C-BE32-E72D297353CC}">
              <c16:uniqueId val="{00000007-43BE-481A-BC73-01E23E3C5DE6}"/>
            </c:ext>
          </c:extLst>
        </c:ser>
        <c:ser>
          <c:idx val="1"/>
          <c:order val="1"/>
          <c:tx>
            <c:strRef>
              <c:f>Sheet1!$K$48</c:f>
              <c:strCache>
                <c:ptCount val="1"/>
                <c:pt idx="0">
                  <c:v>各年齢の認知症有病率が上昇する場合（人数）</c:v>
                </c:pt>
              </c:strCache>
            </c:strRef>
          </c:tx>
          <c:spPr>
            <a:solidFill>
              <a:schemeClr val="accent5"/>
            </a:solidFill>
            <a:ln>
              <a:noFill/>
            </a:ln>
            <a:effectLst/>
          </c:spPr>
          <c:invertIfNegative val="0"/>
          <c:dLbls>
            <c:dLbl>
              <c:idx val="0"/>
              <c:layout>
                <c:manualLayout>
                  <c:x val="1.8341965129521583E-2"/>
                  <c:y val="8.07294039373055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43BE-481A-BC73-01E23E3C5DE6}"/>
                </c:ext>
              </c:extLst>
            </c:dLbl>
            <c:dLbl>
              <c:idx val="1"/>
              <c:layout>
                <c:manualLayout>
                  <c:x val="1.6674513754110529E-2"/>
                  <c:y val="2.152784104994840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43BE-481A-BC73-01E23E3C5DE6}"/>
                </c:ext>
              </c:extLst>
            </c:dLbl>
            <c:dLbl>
              <c:idx val="2"/>
              <c:layout>
                <c:manualLayout>
                  <c:x val="1.667451375411047E-2"/>
                  <c:y val="1.076392052497420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43BE-481A-BC73-01E23E3C5DE6}"/>
                </c:ext>
              </c:extLst>
            </c:dLbl>
            <c:dLbl>
              <c:idx val="3"/>
              <c:layout>
                <c:manualLayout>
                  <c:x val="2.0009416504932574E-2"/>
                  <c:y val="1.88368609187048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43BE-481A-BC73-01E23E3C5DE6}"/>
                </c:ext>
              </c:extLst>
            </c:dLbl>
            <c:dLbl>
              <c:idx val="4"/>
              <c:layout>
                <c:manualLayout>
                  <c:x val="2.1676867880343689E-2"/>
                  <c:y val="3.7673721837409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43BE-481A-BC73-01E23E3C5DE6}"/>
                </c:ext>
              </c:extLst>
            </c:dLbl>
            <c:dLbl>
              <c:idx val="5"/>
              <c:layout>
                <c:manualLayout>
                  <c:x val="2.8346673381987902E-2"/>
                  <c:y val="3.229176157492260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43BE-481A-BC73-01E23E3C5DE6}"/>
                </c:ext>
              </c:extLst>
            </c:dLbl>
            <c:dLbl>
              <c:idx val="6"/>
              <c:layout>
                <c:manualLayout>
                  <c:x val="3.027592775287688E-2"/>
                  <c:y val="2.690980131243545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43BE-481A-BC73-01E23E3C5DE6}"/>
                </c:ext>
              </c:extLst>
            </c:dLbl>
            <c:spPr>
              <a:noFill/>
              <a:ln>
                <a:noFill/>
              </a:ln>
              <a:effectLst/>
            </c:spPr>
            <c:txPr>
              <a:bodyPr rot="0" spcFirstLastPara="1" vertOverflow="ellipsis" vert="horz" wrap="square" anchor="ctr" anchorCtr="1"/>
              <a:lstStyle/>
              <a:p>
                <a:pPr>
                  <a:defRPr sz="1200" b="1" i="0" u="none" strike="noStrike" kern="1200" baseline="0">
                    <a:solidFill>
                      <a:schemeClr val="accent1">
                        <a:lumMod val="75000"/>
                      </a:schemeClr>
                    </a:solidFill>
                    <a:latin typeface="BIZ UDPゴシック" panose="020B0400000000000000" pitchFamily="50" charset="-128"/>
                    <a:ea typeface="BIZ UDPゴシック" panose="020B0400000000000000"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Sheet1!$I$49:$I$55</c:f>
              <c:numCache>
                <c:formatCode>General</c:formatCode>
                <c:ptCount val="7"/>
                <c:pt idx="0">
                  <c:v>2015</c:v>
                </c:pt>
                <c:pt idx="1">
                  <c:v>2020</c:v>
                </c:pt>
                <c:pt idx="2">
                  <c:v>2025</c:v>
                </c:pt>
                <c:pt idx="3">
                  <c:v>2030</c:v>
                </c:pt>
                <c:pt idx="4">
                  <c:v>2040</c:v>
                </c:pt>
                <c:pt idx="5">
                  <c:v>2050</c:v>
                </c:pt>
                <c:pt idx="6">
                  <c:v>2060</c:v>
                </c:pt>
              </c:numCache>
            </c:numRef>
          </c:cat>
          <c:val>
            <c:numRef>
              <c:f>Sheet1!$K$49:$K$55</c:f>
              <c:numCache>
                <c:formatCode>#,##0_);[Red]\(#,##0\)</c:formatCode>
                <c:ptCount val="7"/>
                <c:pt idx="0">
                  <c:v>525</c:v>
                </c:pt>
                <c:pt idx="1">
                  <c:v>631</c:v>
                </c:pt>
                <c:pt idx="2">
                  <c:v>730</c:v>
                </c:pt>
                <c:pt idx="3">
                  <c:v>830</c:v>
                </c:pt>
                <c:pt idx="4">
                  <c:v>953</c:v>
                </c:pt>
                <c:pt idx="5">
                  <c:v>1016</c:v>
                </c:pt>
                <c:pt idx="6">
                  <c:v>1154</c:v>
                </c:pt>
              </c:numCache>
            </c:numRef>
          </c:val>
          <c:extLst>
            <c:ext xmlns:c16="http://schemas.microsoft.com/office/drawing/2014/chart" uri="{C3380CC4-5D6E-409C-BE32-E72D297353CC}">
              <c16:uniqueId val="{0000000F-43BE-481A-BC73-01E23E3C5DE6}"/>
            </c:ext>
          </c:extLst>
        </c:ser>
        <c:dLbls>
          <c:showLegendKey val="0"/>
          <c:showVal val="0"/>
          <c:showCatName val="0"/>
          <c:showSerName val="0"/>
          <c:showPercent val="0"/>
          <c:showBubbleSize val="0"/>
        </c:dLbls>
        <c:gapWidth val="219"/>
        <c:overlap val="-27"/>
        <c:axId val="411026064"/>
        <c:axId val="411026456"/>
      </c:barChart>
      <c:lineChart>
        <c:grouping val="standard"/>
        <c:varyColors val="0"/>
        <c:ser>
          <c:idx val="2"/>
          <c:order val="2"/>
          <c:tx>
            <c:strRef>
              <c:f>Sheet1!$L$48</c:f>
              <c:strCache>
                <c:ptCount val="1"/>
                <c:pt idx="0">
                  <c:v>各年齢の認知症有病率が一定の場合（率）</c:v>
                </c:pt>
              </c:strCache>
            </c:strRef>
          </c:tx>
          <c:spPr>
            <a:ln w="22225" cap="rnd">
              <a:solidFill>
                <a:schemeClr val="accent2"/>
              </a:solidFill>
              <a:round/>
            </a:ln>
            <a:effectLst/>
          </c:spPr>
          <c:marker>
            <c:symbol val="circle"/>
            <c:size val="7"/>
            <c:spPr>
              <a:solidFill>
                <a:schemeClr val="accent2"/>
              </a:solidFill>
              <a:ln w="9525">
                <a:noFill/>
              </a:ln>
              <a:effectLst/>
            </c:spPr>
          </c:marker>
          <c:dLbls>
            <c:dLbl>
              <c:idx val="0"/>
              <c:layout>
                <c:manualLayout>
                  <c:x val="0"/>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43BE-481A-BC73-01E23E3C5DE6}"/>
                </c:ext>
              </c:extLst>
            </c:dLbl>
            <c:dLbl>
              <c:idx val="1"/>
              <c:layout>
                <c:manualLayout>
                  <c:x val="0"/>
                  <c:y val="-4.9334065828126808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43BE-481A-BC73-01E23E3C5DE6}"/>
                </c:ext>
              </c:extLst>
            </c:dLbl>
            <c:dLbl>
              <c:idx val="2"/>
              <c:layout>
                <c:manualLayout>
                  <c:x val="5.0023541262330983E-3"/>
                  <c:y val="5.381960262487051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43BE-481A-BC73-01E23E3C5DE6}"/>
                </c:ext>
              </c:extLst>
            </c:dLbl>
            <c:dLbl>
              <c:idx val="3"/>
              <c:layout>
                <c:manualLayout>
                  <c:x val="-6.1139177480076486E-17"/>
                  <c:y val="-2.960078144367905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43BE-481A-BC73-01E23E3C5DE6}"/>
                </c:ext>
              </c:extLst>
            </c:dLbl>
            <c:dLbl>
              <c:idx val="4"/>
              <c:layout>
                <c:manualLayout>
                  <c:x val="-4.0018833009865272E-2"/>
                  <c:y val="-4.30556820998968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43BE-481A-BC73-01E23E3C5DE6}"/>
                </c:ext>
              </c:extLst>
            </c:dLbl>
            <c:dLbl>
              <c:idx val="5"/>
              <c:layout>
                <c:manualLayout>
                  <c:x val="-3.0014124757398956E-2"/>
                  <c:y val="-6.458352314984520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43BE-481A-BC73-01E23E3C5DE6}"/>
                </c:ext>
              </c:extLst>
            </c:dLbl>
            <c:dLbl>
              <c:idx val="6"/>
              <c:layout>
                <c:manualLayout>
                  <c:x val="-1.2578613860523179E-2"/>
                  <c:y val="-5.376344086021508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43BE-481A-BC73-01E23E3C5DE6}"/>
                </c:ext>
              </c:extLst>
            </c:dLbl>
            <c:spPr>
              <a:noFill/>
              <a:ln>
                <a:noFill/>
              </a:ln>
              <a:effectLst/>
            </c:spPr>
            <c:txPr>
              <a:bodyPr rot="0" spcFirstLastPara="1" vertOverflow="ellipsis" vert="horz" wrap="square" anchor="ctr" anchorCtr="1"/>
              <a:lstStyle/>
              <a:p>
                <a:pPr>
                  <a:defRPr sz="1200" b="0" i="0" u="none" strike="noStrike" kern="1200" baseline="0">
                    <a:solidFill>
                      <a:schemeClr val="accent2">
                        <a:lumMod val="75000"/>
                      </a:schemeClr>
                    </a:solidFill>
                    <a:latin typeface="BIZ UDPゴシック" panose="020B0400000000000000" pitchFamily="50" charset="-128"/>
                    <a:ea typeface="BIZ UDPゴシック" panose="020B0400000000000000"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Sheet1!$I$49:$I$55</c:f>
              <c:numCache>
                <c:formatCode>General</c:formatCode>
                <c:ptCount val="7"/>
                <c:pt idx="0">
                  <c:v>2015</c:v>
                </c:pt>
                <c:pt idx="1">
                  <c:v>2020</c:v>
                </c:pt>
                <c:pt idx="2">
                  <c:v>2025</c:v>
                </c:pt>
                <c:pt idx="3">
                  <c:v>2030</c:v>
                </c:pt>
                <c:pt idx="4">
                  <c:v>2040</c:v>
                </c:pt>
                <c:pt idx="5">
                  <c:v>2050</c:v>
                </c:pt>
                <c:pt idx="6">
                  <c:v>2060</c:v>
                </c:pt>
              </c:numCache>
            </c:numRef>
          </c:cat>
          <c:val>
            <c:numRef>
              <c:f>Sheet1!$L$49:$L$55</c:f>
              <c:numCache>
                <c:formatCode>0.0</c:formatCode>
                <c:ptCount val="7"/>
                <c:pt idx="0">
                  <c:v>15.7</c:v>
                </c:pt>
                <c:pt idx="1">
                  <c:v>17.2</c:v>
                </c:pt>
                <c:pt idx="2">
                  <c:v>19</c:v>
                </c:pt>
                <c:pt idx="3">
                  <c:v>20.8</c:v>
                </c:pt>
                <c:pt idx="4">
                  <c:v>21.4</c:v>
                </c:pt>
                <c:pt idx="5">
                  <c:v>21.8</c:v>
                </c:pt>
                <c:pt idx="6">
                  <c:v>25.3</c:v>
                </c:pt>
              </c:numCache>
            </c:numRef>
          </c:val>
          <c:smooth val="0"/>
          <c:extLst>
            <c:ext xmlns:c16="http://schemas.microsoft.com/office/drawing/2014/chart" uri="{C3380CC4-5D6E-409C-BE32-E72D297353CC}">
              <c16:uniqueId val="{00000017-43BE-481A-BC73-01E23E3C5DE6}"/>
            </c:ext>
          </c:extLst>
        </c:ser>
        <c:ser>
          <c:idx val="3"/>
          <c:order val="3"/>
          <c:tx>
            <c:strRef>
              <c:f>Sheet1!$M$48</c:f>
              <c:strCache>
                <c:ptCount val="1"/>
                <c:pt idx="0">
                  <c:v>各年齢の認知症有病率が上昇する場合（率）</c:v>
                </c:pt>
              </c:strCache>
            </c:strRef>
          </c:tx>
          <c:spPr>
            <a:ln w="22225" cap="rnd">
              <a:solidFill>
                <a:schemeClr val="accent6"/>
              </a:solidFill>
              <a:round/>
            </a:ln>
            <a:effectLst/>
          </c:spPr>
          <c:marker>
            <c:symbol val="square"/>
            <c:size val="7"/>
            <c:spPr>
              <a:solidFill>
                <a:schemeClr val="accent6"/>
              </a:solidFill>
              <a:ln w="6350">
                <a:solidFill>
                  <a:schemeClr val="accent6"/>
                </a:solidFill>
              </a:ln>
              <a:effectLst/>
            </c:spPr>
          </c:marker>
          <c:dLbls>
            <c:dLbl>
              <c:idx val="0"/>
              <c:layout>
                <c:manualLayout>
                  <c:x val="-4.0018833009865272E-2"/>
                  <c:y val="-6.996548341233231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43BE-481A-BC73-01E23E3C5DE6}"/>
                </c:ext>
              </c:extLst>
            </c:dLbl>
            <c:dLbl>
              <c:idx val="1"/>
              <c:layout>
                <c:manualLayout>
                  <c:x val="-4.1686284385276329E-2"/>
                  <c:y val="-4.84376423623839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43BE-481A-BC73-01E23E3C5DE6}"/>
                </c:ext>
              </c:extLst>
            </c:dLbl>
            <c:dLbl>
              <c:idx val="2"/>
              <c:layout>
                <c:manualLayout>
                  <c:x val="-4.3353735760687441E-2"/>
                  <c:y val="-5.651058275611456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A-43BE-481A-BC73-01E23E3C5DE6}"/>
                </c:ext>
              </c:extLst>
            </c:dLbl>
            <c:dLbl>
              <c:idx val="3"/>
              <c:layout>
                <c:manualLayout>
                  <c:x val="-4.1686284385276384E-2"/>
                  <c:y val="-5.3819602624871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43BE-481A-BC73-01E23E3C5DE6}"/>
                </c:ext>
              </c:extLst>
            </c:dLbl>
            <c:dLbl>
              <c:idx val="4"/>
              <c:layout>
                <c:manualLayout>
                  <c:x val="-4.668863851150961E-2"/>
                  <c:y val="-5.3819602624871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C-43BE-481A-BC73-01E23E3C5DE6}"/>
                </c:ext>
              </c:extLst>
            </c:dLbl>
            <c:dLbl>
              <c:idx val="5"/>
              <c:layout>
                <c:manualLayout>
                  <c:x val="-4.5021187136098428E-2"/>
                  <c:y val="-6.458352314984520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D-43BE-481A-BC73-01E23E3C5DE6}"/>
                </c:ext>
              </c:extLst>
            </c:dLbl>
            <c:dLbl>
              <c:idx val="6"/>
              <c:layout>
                <c:manualLayout>
                  <c:x val="-3.5016478883632116E-2"/>
                  <c:y val="-5.92015628873581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E-43BE-481A-BC73-01E23E3C5DE6}"/>
                </c:ext>
              </c:extLst>
            </c:dLbl>
            <c:spPr>
              <a:noFill/>
              <a:ln>
                <a:noFill/>
              </a:ln>
              <a:effectLst/>
            </c:spPr>
            <c:txPr>
              <a:bodyPr rot="0" spcFirstLastPara="1" vertOverflow="ellipsis" vert="horz" wrap="square" anchor="ctr" anchorCtr="1"/>
              <a:lstStyle/>
              <a:p>
                <a:pPr>
                  <a:defRPr sz="1200" b="0" i="0" u="none" strike="noStrike" kern="1200" baseline="0">
                    <a:solidFill>
                      <a:schemeClr val="accent6">
                        <a:lumMod val="75000"/>
                      </a:schemeClr>
                    </a:solidFill>
                    <a:latin typeface="BIZ UDPゴシック" panose="020B0400000000000000" pitchFamily="50" charset="-128"/>
                    <a:ea typeface="BIZ UDPゴシック" panose="020B0400000000000000"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Sheet1!$I$49:$I$55</c:f>
              <c:numCache>
                <c:formatCode>General</c:formatCode>
                <c:ptCount val="7"/>
                <c:pt idx="0">
                  <c:v>2015</c:v>
                </c:pt>
                <c:pt idx="1">
                  <c:v>2020</c:v>
                </c:pt>
                <c:pt idx="2">
                  <c:v>2025</c:v>
                </c:pt>
                <c:pt idx="3">
                  <c:v>2030</c:v>
                </c:pt>
                <c:pt idx="4">
                  <c:v>2040</c:v>
                </c:pt>
                <c:pt idx="5">
                  <c:v>2050</c:v>
                </c:pt>
                <c:pt idx="6">
                  <c:v>2060</c:v>
                </c:pt>
              </c:numCache>
            </c:numRef>
          </c:cat>
          <c:val>
            <c:numRef>
              <c:f>Sheet1!$M$49:$M$55</c:f>
              <c:numCache>
                <c:formatCode>0.0</c:formatCode>
                <c:ptCount val="7"/>
                <c:pt idx="0">
                  <c:v>16</c:v>
                </c:pt>
                <c:pt idx="1">
                  <c:v>18</c:v>
                </c:pt>
                <c:pt idx="2">
                  <c:v>20.6</c:v>
                </c:pt>
                <c:pt idx="3">
                  <c:v>23.2</c:v>
                </c:pt>
                <c:pt idx="4">
                  <c:v>25.4</c:v>
                </c:pt>
                <c:pt idx="5">
                  <c:v>27.8</c:v>
                </c:pt>
                <c:pt idx="6">
                  <c:v>34.299999999999997</c:v>
                </c:pt>
              </c:numCache>
            </c:numRef>
          </c:val>
          <c:smooth val="0"/>
          <c:extLst>
            <c:ext xmlns:c16="http://schemas.microsoft.com/office/drawing/2014/chart" uri="{C3380CC4-5D6E-409C-BE32-E72D297353CC}">
              <c16:uniqueId val="{0000001F-43BE-481A-BC73-01E23E3C5DE6}"/>
            </c:ext>
          </c:extLst>
        </c:ser>
        <c:dLbls>
          <c:showLegendKey val="0"/>
          <c:showVal val="0"/>
          <c:showCatName val="0"/>
          <c:showSerName val="0"/>
          <c:showPercent val="0"/>
          <c:showBubbleSize val="0"/>
        </c:dLbls>
        <c:marker val="1"/>
        <c:smooth val="0"/>
        <c:axId val="411023712"/>
        <c:axId val="411022928"/>
      </c:lineChart>
      <c:catAx>
        <c:axId val="411026064"/>
        <c:scaling>
          <c:orientation val="minMax"/>
        </c:scaling>
        <c:delete val="0"/>
        <c:axPos val="b"/>
        <c:numFmt formatCode="General" sourceLinked="1"/>
        <c:majorTickMark val="none"/>
        <c:minorTickMark val="none"/>
        <c:tickLblPos val="nextTo"/>
        <c:spPr>
          <a:noFill/>
          <a:ln w="19050" cap="flat" cmpd="sng" algn="ctr">
            <a:solidFill>
              <a:sysClr val="windowText" lastClr="000000">
                <a:lumMod val="50000"/>
                <a:lumOff val="50000"/>
              </a:sys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BIZ UDPゴシック" panose="020B0400000000000000" pitchFamily="50" charset="-128"/>
                <a:ea typeface="BIZ UDPゴシック" panose="020B0400000000000000" pitchFamily="50" charset="-128"/>
                <a:cs typeface="+mn-cs"/>
              </a:defRPr>
            </a:pPr>
            <a:endParaRPr lang="ja-JP"/>
          </a:p>
        </c:txPr>
        <c:crossAx val="411026456"/>
        <c:crosses val="autoZero"/>
        <c:auto val="1"/>
        <c:lblAlgn val="ctr"/>
        <c:lblOffset val="100"/>
        <c:noMultiLvlLbl val="0"/>
      </c:catAx>
      <c:valAx>
        <c:axId val="411026456"/>
        <c:scaling>
          <c:orientation val="minMax"/>
          <c:max val="2000"/>
        </c:scaling>
        <c:delete val="0"/>
        <c:axPos val="l"/>
        <c:majorGridlines>
          <c:spPr>
            <a:ln w="19050" cap="flat" cmpd="sng" algn="ctr">
              <a:solidFill>
                <a:sysClr val="windowText" lastClr="000000">
                  <a:lumMod val="50000"/>
                  <a:lumOff val="50000"/>
                </a:sysClr>
              </a:solidFill>
              <a:prstDash val="dash"/>
              <a:round/>
            </a:ln>
            <a:effectLst/>
          </c:spPr>
        </c:majorGridlines>
        <c:numFmt formatCode="#,##0_);[Red]\(#,##0\)" sourceLinked="1"/>
        <c:majorTickMark val="none"/>
        <c:minorTickMark val="none"/>
        <c:tickLblPos val="nextTo"/>
        <c:spPr>
          <a:noFill/>
          <a:ln w="19050">
            <a:solidFill>
              <a:sysClr val="windowText" lastClr="000000">
                <a:lumMod val="50000"/>
                <a:lumOff val="50000"/>
              </a:sysClr>
            </a:solidFill>
          </a:ln>
          <a:effectLst/>
        </c:spPr>
        <c:txPr>
          <a:bodyPr rot="-60000000" spcFirstLastPara="1" vertOverflow="ellipsis" vert="horz" wrap="square" anchor="ctr" anchorCtr="1"/>
          <a:lstStyle/>
          <a:p>
            <a:pPr>
              <a:defRPr sz="1200" b="0" i="0" u="none" strike="noStrike" kern="1200" baseline="0">
                <a:solidFill>
                  <a:schemeClr val="tx1"/>
                </a:solidFill>
                <a:latin typeface="BIZ UDPゴシック" panose="020B0400000000000000" pitchFamily="50" charset="-128"/>
                <a:ea typeface="BIZ UDPゴシック" panose="020B0400000000000000" pitchFamily="50" charset="-128"/>
                <a:cs typeface="+mn-cs"/>
              </a:defRPr>
            </a:pPr>
            <a:endParaRPr lang="ja-JP"/>
          </a:p>
        </c:txPr>
        <c:crossAx val="411026064"/>
        <c:crosses val="autoZero"/>
        <c:crossBetween val="between"/>
        <c:majorUnit val="500"/>
      </c:valAx>
      <c:valAx>
        <c:axId val="411022928"/>
        <c:scaling>
          <c:orientation val="minMax"/>
          <c:max val="40"/>
        </c:scaling>
        <c:delete val="0"/>
        <c:axPos val="r"/>
        <c:numFmt formatCode="General" sourceLinked="0"/>
        <c:majorTickMark val="out"/>
        <c:minorTickMark val="none"/>
        <c:tickLblPos val="nextTo"/>
        <c:spPr>
          <a:noFill/>
          <a:ln w="19050">
            <a:solidFill>
              <a:sysClr val="windowText" lastClr="000000">
                <a:lumMod val="50000"/>
                <a:lumOff val="50000"/>
              </a:sysClr>
            </a:solidFill>
          </a:ln>
          <a:effectLst/>
        </c:spPr>
        <c:txPr>
          <a:bodyPr rot="-60000000" spcFirstLastPara="1" vertOverflow="ellipsis" vert="horz" wrap="square" anchor="ctr" anchorCtr="1"/>
          <a:lstStyle/>
          <a:p>
            <a:pPr>
              <a:defRPr sz="1200" b="0" i="0" u="none" strike="noStrike" kern="1200" baseline="0">
                <a:solidFill>
                  <a:schemeClr val="tx1"/>
                </a:solidFill>
                <a:latin typeface="BIZ UDPゴシック" panose="020B0400000000000000" pitchFamily="50" charset="-128"/>
                <a:ea typeface="BIZ UDPゴシック" panose="020B0400000000000000" pitchFamily="50" charset="-128"/>
                <a:cs typeface="+mn-cs"/>
              </a:defRPr>
            </a:pPr>
            <a:endParaRPr lang="ja-JP"/>
          </a:p>
        </c:txPr>
        <c:crossAx val="411023712"/>
        <c:crosses val="max"/>
        <c:crossBetween val="between"/>
        <c:majorUnit val="10"/>
      </c:valAx>
      <c:catAx>
        <c:axId val="411023712"/>
        <c:scaling>
          <c:orientation val="minMax"/>
        </c:scaling>
        <c:delete val="1"/>
        <c:axPos val="b"/>
        <c:numFmt formatCode="General" sourceLinked="1"/>
        <c:majorTickMark val="out"/>
        <c:minorTickMark val="none"/>
        <c:tickLblPos val="nextTo"/>
        <c:crossAx val="411022928"/>
        <c:crosses val="autoZero"/>
        <c:auto val="1"/>
        <c:lblAlgn val="ctr"/>
        <c:lblOffset val="100"/>
        <c:noMultiLvlLbl val="0"/>
      </c:catAx>
      <c:spPr>
        <a:noFill/>
        <a:ln>
          <a:noFill/>
        </a:ln>
        <a:effectLst/>
      </c:spPr>
    </c:plotArea>
    <c:legend>
      <c:legendPos val="b"/>
      <c:layout>
        <c:manualLayout>
          <c:xMode val="edge"/>
          <c:yMode val="edge"/>
          <c:x val="7.1568851168016881E-2"/>
          <c:y val="0.86412478519833802"/>
          <c:w val="0.88114340948378067"/>
          <c:h val="0.13509800888659107"/>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BIZ UDPゴシック" panose="020B0400000000000000" pitchFamily="50" charset="-128"/>
              <a:ea typeface="BIZ UDPゴシック" panose="020B0400000000000000" pitchFamily="50" charset="-128"/>
              <a:cs typeface="+mn-cs"/>
            </a:defRPr>
          </a:pPr>
          <a:endParaRPr lang="ja-JP"/>
        </a:p>
      </c:txPr>
    </c:legend>
    <c:plotVisOnly val="1"/>
    <c:dispBlanksAs val="gap"/>
    <c:showDLblsOverMax val="0"/>
  </c:chart>
  <c:spPr>
    <a:noFill/>
    <a:ln>
      <a:noFill/>
    </a:ln>
    <a:effectLst/>
  </c:spPr>
  <c:txPr>
    <a:bodyPr/>
    <a:lstStyle/>
    <a:p>
      <a:pPr>
        <a:defRPr>
          <a:latin typeface="BIZ UDPゴシック" panose="020B0400000000000000" pitchFamily="50" charset="-128"/>
          <a:ea typeface="BIZ UDPゴシック" panose="020B0400000000000000" pitchFamily="50" charset="-128"/>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300" name="Rectangle 4"/>
          <p:cNvSpPr>
            <a:spLocks noGrp="1" noChangeArrowheads="1"/>
          </p:cNvSpPr>
          <p:nvPr>
            <p:ph type="ftr" sz="quarter" idx="2"/>
          </p:nvPr>
        </p:nvSpPr>
        <p:spPr bwMode="auto">
          <a:xfrm>
            <a:off x="2489202" y="9721856"/>
            <a:ext cx="2576514"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335" tIns="47669" rIns="95335" bIns="47669" numCol="1" anchor="b" anchorCtr="0" compatLnSpc="1">
            <a:prstTxWarp prst="textNoShape">
              <a:avLst/>
            </a:prstTxWarp>
          </a:bodyPr>
          <a:lstStyle>
            <a:lvl1pPr algn="ctr" defTabSz="945570">
              <a:defRPr sz="1300" smtClean="0">
                <a:latin typeface="Century" pitchFamily="18" charset="0"/>
              </a:defRPr>
            </a:lvl1pPr>
          </a:lstStyle>
          <a:p>
            <a:pPr>
              <a:defRPr/>
            </a:pPr>
            <a:endParaRPr lang="en-US" altLang="ja-JP"/>
          </a:p>
        </p:txBody>
      </p:sp>
      <p:sp>
        <p:nvSpPr>
          <p:cNvPr id="11267" name="Text Box 6"/>
          <p:cNvSpPr txBox="1">
            <a:spLocks noChangeArrowheads="1"/>
          </p:cNvSpPr>
          <p:nvPr/>
        </p:nvSpPr>
        <p:spPr bwMode="auto">
          <a:xfrm>
            <a:off x="127004" y="715964"/>
            <a:ext cx="1046163" cy="800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3242" tIns="6371" rIns="53242" bIns="6371"/>
          <a:lstStyle>
            <a:lvl1pPr defTabSz="647700" eaLnBrk="0" hangingPunct="0">
              <a:defRPr kumimoji="1" sz="3600">
                <a:solidFill>
                  <a:schemeClr val="tx1"/>
                </a:solidFill>
                <a:latin typeface="Arial" pitchFamily="34" charset="0"/>
                <a:ea typeface="ＭＳ Ｐゴシック" pitchFamily="50" charset="-128"/>
              </a:defRPr>
            </a:lvl1pPr>
            <a:lvl2pPr marL="776288" indent="-298450" defTabSz="647700" eaLnBrk="0" hangingPunct="0">
              <a:defRPr kumimoji="1" sz="3600">
                <a:solidFill>
                  <a:schemeClr val="tx1"/>
                </a:solidFill>
                <a:latin typeface="Arial" pitchFamily="34" charset="0"/>
                <a:ea typeface="ＭＳ Ｐゴシック" pitchFamily="50" charset="-128"/>
              </a:defRPr>
            </a:lvl2pPr>
            <a:lvl3pPr marL="1193800" indent="-239713" defTabSz="647700" eaLnBrk="0" hangingPunct="0">
              <a:defRPr kumimoji="1" sz="3600">
                <a:solidFill>
                  <a:schemeClr val="tx1"/>
                </a:solidFill>
                <a:latin typeface="Arial" pitchFamily="34" charset="0"/>
                <a:ea typeface="ＭＳ Ｐゴシック" pitchFamily="50" charset="-128"/>
              </a:defRPr>
            </a:lvl3pPr>
            <a:lvl4pPr marL="1670050" indent="-238125" defTabSz="647700" eaLnBrk="0" hangingPunct="0">
              <a:defRPr kumimoji="1" sz="3600">
                <a:solidFill>
                  <a:schemeClr val="tx1"/>
                </a:solidFill>
                <a:latin typeface="Arial" pitchFamily="34" charset="0"/>
                <a:ea typeface="ＭＳ Ｐゴシック" pitchFamily="50" charset="-128"/>
              </a:defRPr>
            </a:lvl4pPr>
            <a:lvl5pPr marL="2147888" indent="-238125" defTabSz="647700" eaLnBrk="0" hangingPunct="0">
              <a:defRPr kumimoji="1" sz="3600">
                <a:solidFill>
                  <a:schemeClr val="tx1"/>
                </a:solidFill>
                <a:latin typeface="Arial" pitchFamily="34" charset="0"/>
                <a:ea typeface="ＭＳ Ｐゴシック" pitchFamily="50" charset="-128"/>
              </a:defRPr>
            </a:lvl5pPr>
            <a:lvl6pPr marL="2605088" indent="-238125" defTabSz="6477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3062288" indent="-238125" defTabSz="6477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519488" indent="-238125" defTabSz="6477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976688" indent="-238125" defTabSz="6477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r" eaLnBrk="1" hangingPunct="1">
              <a:defRPr/>
            </a:pPr>
            <a:endParaRPr lang="ja-JP" altLang="ja-JP" dirty="0"/>
          </a:p>
        </p:txBody>
      </p:sp>
    </p:spTree>
    <p:extLst>
      <p:ext uri="{BB962C8B-B14F-4D97-AF65-F5344CB8AC3E}">
        <p14:creationId xmlns:p14="http://schemas.microsoft.com/office/powerpoint/2010/main" val="395427154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40" name="Rectangle 4"/>
          <p:cNvSpPr>
            <a:spLocks noGrp="1" noRot="1" noChangeAspect="1" noChangeArrowheads="1" noTextEdit="1"/>
          </p:cNvSpPr>
          <p:nvPr>
            <p:ph type="sldImg" idx="2"/>
          </p:nvPr>
        </p:nvSpPr>
        <p:spPr bwMode="auto">
          <a:xfrm>
            <a:off x="146050" y="768350"/>
            <a:ext cx="6824663" cy="38401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709617" y="4860924"/>
            <a:ext cx="5680075" cy="5130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335" tIns="47669" rIns="95335" bIns="47669" numCol="1" anchor="t" anchorCtr="0" compatLnSpc="1">
            <a:prstTxWarp prst="textNoShape">
              <a:avLst/>
            </a:prstTxWarp>
          </a:bodyPr>
          <a:lstStyle/>
          <a:p>
            <a:pPr lvl="0"/>
            <a:r>
              <a:rPr lang="ja-JP" altLang="en-US" noProof="0" dirty="0"/>
              <a:t>マスタ テキストの書式設定</a:t>
            </a:r>
          </a:p>
        </p:txBody>
      </p:sp>
    </p:spTree>
    <p:extLst>
      <p:ext uri="{BB962C8B-B14F-4D97-AF65-F5344CB8AC3E}">
        <p14:creationId xmlns:p14="http://schemas.microsoft.com/office/powerpoint/2010/main" val="4068401651"/>
      </p:ext>
    </p:extLst>
  </p:cSld>
  <p:clrMap bg1="lt1" tx1="dk1" bg2="lt2" tx2="dk2" accent1="accent1" accent2="accent2" accent3="accent3" accent4="accent4" accent5="accent5" accent6="accent6" hlink="hlink" folHlink="folHlink"/>
  <p:hf sldNum="0" hdr="0" ftr="0" dt="0"/>
  <p:notesStyle>
    <a:lvl1pPr algn="l" rtl="0" eaLnBrk="0" fontAlgn="base" hangingPunct="0">
      <a:lnSpc>
        <a:spcPts val="1800"/>
      </a:lnSpc>
      <a:spcBef>
        <a:spcPts val="0"/>
      </a:spcBef>
      <a:spcAft>
        <a:spcPct val="0"/>
      </a:spcAft>
      <a:defRPr kumimoji="1" sz="1050" kern="1200">
        <a:solidFill>
          <a:schemeClr val="tx1"/>
        </a:solidFill>
        <a:latin typeface="Meiryo UI" panose="020B0604030504040204" pitchFamily="50" charset="-128"/>
        <a:ea typeface="Meiryo UI" panose="020B0604030504040204" pitchFamily="50" charset="-128"/>
        <a:cs typeface="+mn-cs"/>
      </a:defRPr>
    </a:lvl1pPr>
    <a:lvl2pPr marL="457200" algn="l" rtl="0" eaLnBrk="0" fontAlgn="base" hangingPunct="0">
      <a:lnSpc>
        <a:spcPct val="130000"/>
      </a:lnSpc>
      <a:spcBef>
        <a:spcPct val="30000"/>
      </a:spcBef>
      <a:spcAft>
        <a:spcPct val="0"/>
      </a:spcAft>
      <a:defRPr kumimoji="1" sz="1200" kern="1200">
        <a:solidFill>
          <a:schemeClr val="tx1"/>
        </a:solidFill>
        <a:latin typeface="Meiryo UI" panose="020B0604030504040204" pitchFamily="50" charset="-128"/>
        <a:ea typeface="Meiryo UI" panose="020B0604030504040204" pitchFamily="50" charset="-128"/>
        <a:cs typeface="+mn-cs"/>
      </a:defRPr>
    </a:lvl2pPr>
    <a:lvl3pPr marL="914400" algn="l" rtl="0" eaLnBrk="0" fontAlgn="base" hangingPunct="0">
      <a:lnSpc>
        <a:spcPct val="130000"/>
      </a:lnSpc>
      <a:spcBef>
        <a:spcPct val="30000"/>
      </a:spcBef>
      <a:spcAft>
        <a:spcPct val="0"/>
      </a:spcAft>
      <a:defRPr kumimoji="1" sz="1200" kern="1200">
        <a:solidFill>
          <a:schemeClr val="tx1"/>
        </a:solidFill>
        <a:latin typeface="Meiryo UI" panose="020B0604030504040204" pitchFamily="50" charset="-128"/>
        <a:ea typeface="Meiryo UI" panose="020B0604030504040204" pitchFamily="50" charset="-128"/>
        <a:cs typeface="+mn-cs"/>
      </a:defRPr>
    </a:lvl3pPr>
    <a:lvl4pPr marL="1371600" algn="l" rtl="0" eaLnBrk="0" fontAlgn="base" hangingPunct="0">
      <a:lnSpc>
        <a:spcPct val="130000"/>
      </a:lnSpc>
      <a:spcBef>
        <a:spcPct val="30000"/>
      </a:spcBef>
      <a:spcAft>
        <a:spcPct val="0"/>
      </a:spcAft>
      <a:defRPr kumimoji="1" sz="1200" kern="1200">
        <a:solidFill>
          <a:schemeClr val="tx1"/>
        </a:solidFill>
        <a:latin typeface="Meiryo UI" panose="020B0604030504040204" pitchFamily="50" charset="-128"/>
        <a:ea typeface="Meiryo UI" panose="020B0604030504040204" pitchFamily="50" charset="-128"/>
        <a:cs typeface="+mn-cs"/>
      </a:defRPr>
    </a:lvl4pPr>
    <a:lvl5pPr marL="1828800" algn="l" rtl="0" eaLnBrk="0" fontAlgn="base" hangingPunct="0">
      <a:lnSpc>
        <a:spcPct val="130000"/>
      </a:lnSpc>
      <a:spcBef>
        <a:spcPct val="30000"/>
      </a:spcBef>
      <a:spcAft>
        <a:spcPct val="0"/>
      </a:spcAft>
      <a:defRPr kumimoji="1" sz="1200"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6050" y="768350"/>
            <a:ext cx="6824663" cy="3840163"/>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9685483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58999D2D-15D3-4218-842C-F815781E8C37}"/>
              </a:ext>
            </a:extLst>
          </p:cNvPr>
          <p:cNvSpPr>
            <a:spLocks noGrp="1" noRot="1" noChangeAspect="1"/>
          </p:cNvSpPr>
          <p:nvPr>
            <p:ph type="sldImg"/>
          </p:nvPr>
        </p:nvSpPr>
        <p:spPr>
          <a:xfrm>
            <a:off x="146050" y="768350"/>
            <a:ext cx="6824663" cy="3840163"/>
          </a:xfrm>
        </p:spPr>
      </p:sp>
      <p:sp>
        <p:nvSpPr>
          <p:cNvPr id="3" name="ノート プレースホルダー 2">
            <a:extLst>
              <a:ext uri="{FF2B5EF4-FFF2-40B4-BE49-F238E27FC236}">
                <a16:creationId xmlns:a16="http://schemas.microsoft.com/office/drawing/2014/main" id="{BD6FC64D-4747-4808-8915-CE766B9FCFD6}"/>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2258661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 イメージ プレースホルダー 4">
            <a:extLst>
              <a:ext uri="{FF2B5EF4-FFF2-40B4-BE49-F238E27FC236}">
                <a16:creationId xmlns:a16="http://schemas.microsoft.com/office/drawing/2014/main" id="{11E50234-B0E7-42EC-BCA1-1439E10D29C7}"/>
              </a:ext>
            </a:extLst>
          </p:cNvPr>
          <p:cNvSpPr>
            <a:spLocks noGrp="1" noRot="1" noChangeAspect="1"/>
          </p:cNvSpPr>
          <p:nvPr>
            <p:ph type="sldImg"/>
          </p:nvPr>
        </p:nvSpPr>
        <p:spPr>
          <a:xfrm>
            <a:off x="146050" y="768350"/>
            <a:ext cx="6824663" cy="3840163"/>
          </a:xfrm>
        </p:spPr>
      </p:sp>
      <p:sp>
        <p:nvSpPr>
          <p:cNvPr id="6" name="ノート プレースホルダー 5">
            <a:extLst>
              <a:ext uri="{FF2B5EF4-FFF2-40B4-BE49-F238E27FC236}">
                <a16:creationId xmlns:a16="http://schemas.microsoft.com/office/drawing/2014/main" id="{F62CBCA8-922D-42E0-B904-EF584758E171}"/>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6685689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A752514C-3DBD-45A5-8950-949753701263}"/>
              </a:ext>
            </a:extLst>
          </p:cNvPr>
          <p:cNvSpPr>
            <a:spLocks noGrp="1" noRot="1" noChangeAspect="1"/>
          </p:cNvSpPr>
          <p:nvPr>
            <p:ph type="sldImg"/>
          </p:nvPr>
        </p:nvSpPr>
        <p:spPr>
          <a:xfrm>
            <a:off x="146050" y="768350"/>
            <a:ext cx="6824663" cy="3840163"/>
          </a:xfrm>
        </p:spPr>
      </p:sp>
      <p:sp>
        <p:nvSpPr>
          <p:cNvPr id="3" name="ノート プレースホルダー 2">
            <a:extLst>
              <a:ext uri="{FF2B5EF4-FFF2-40B4-BE49-F238E27FC236}">
                <a16:creationId xmlns:a16="http://schemas.microsoft.com/office/drawing/2014/main" id="{31581F4F-4B64-4A56-934C-86857D5C122B}"/>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6885263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type="body" idx="1"/>
          </p:nvPr>
        </p:nvSpPr>
        <p:spPr/>
        <p:txBody>
          <a:bodyPr/>
          <a:lstStyle/>
          <a:p>
            <a:endParaRPr lang="ja-JP" altLang="en-US" dirty="0"/>
          </a:p>
        </p:txBody>
      </p:sp>
      <p:sp>
        <p:nvSpPr>
          <p:cNvPr id="3" name="スライド イメージ プレースホルダー 2">
            <a:extLst>
              <a:ext uri="{FF2B5EF4-FFF2-40B4-BE49-F238E27FC236}">
                <a16:creationId xmlns:a16="http://schemas.microsoft.com/office/drawing/2014/main" id="{4D00CF19-7FD4-4D89-BA5A-BFD474C53E9D}"/>
              </a:ext>
            </a:extLst>
          </p:cNvPr>
          <p:cNvSpPr>
            <a:spLocks noGrp="1" noRot="1" noChangeAspect="1"/>
          </p:cNvSpPr>
          <p:nvPr>
            <p:ph type="sldImg"/>
          </p:nvPr>
        </p:nvSpPr>
        <p:spPr>
          <a:xfrm>
            <a:off x="146050" y="768350"/>
            <a:ext cx="6824663" cy="3840163"/>
          </a:xfrm>
        </p:spPr>
      </p:sp>
    </p:spTree>
    <p:extLst>
      <p:ext uri="{BB962C8B-B14F-4D97-AF65-F5344CB8AC3E}">
        <p14:creationId xmlns:p14="http://schemas.microsoft.com/office/powerpoint/2010/main" val="19006137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3"/>
          <p:cNvSpPr>
            <a:spLocks noGrp="1" noChangeArrowheads="1"/>
          </p:cNvSpPr>
          <p:nvPr>
            <p:ph type="body" idx="1"/>
          </p:nvPr>
        </p:nvSpPr>
        <p:spPr/>
        <p:txBody>
          <a:bodyPr/>
          <a:lstStyle/>
          <a:p>
            <a:endParaRPr lang="ja-JP" altLang="ja-JP" dirty="0"/>
          </a:p>
        </p:txBody>
      </p:sp>
      <p:sp>
        <p:nvSpPr>
          <p:cNvPr id="3" name="スライド イメージ プレースホルダー 2">
            <a:extLst>
              <a:ext uri="{FF2B5EF4-FFF2-40B4-BE49-F238E27FC236}">
                <a16:creationId xmlns:a16="http://schemas.microsoft.com/office/drawing/2014/main" id="{70D16B8D-67AC-4726-A2F7-4E2B28329D30}"/>
              </a:ext>
            </a:extLst>
          </p:cNvPr>
          <p:cNvSpPr>
            <a:spLocks noGrp="1" noRot="1" noChangeAspect="1"/>
          </p:cNvSpPr>
          <p:nvPr>
            <p:ph type="sldImg"/>
          </p:nvPr>
        </p:nvSpPr>
        <p:spPr>
          <a:xfrm>
            <a:off x="146050" y="768350"/>
            <a:ext cx="6824663" cy="3840163"/>
          </a:xfrm>
        </p:spPr>
      </p:sp>
    </p:spTree>
    <p:extLst>
      <p:ext uri="{BB962C8B-B14F-4D97-AF65-F5344CB8AC3E}">
        <p14:creationId xmlns:p14="http://schemas.microsoft.com/office/powerpoint/2010/main" val="28059250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7" name="Rectangle 7"/>
          <p:cNvSpPr txBox="1">
            <a:spLocks noGrp="1" noChangeArrowheads="1"/>
          </p:cNvSpPr>
          <p:nvPr/>
        </p:nvSpPr>
        <p:spPr bwMode="auto">
          <a:xfrm>
            <a:off x="4018978" y="9720824"/>
            <a:ext cx="3078650" cy="512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46" tIns="47673" rIns="95346" bIns="47673" anchor="b"/>
          <a:lstStyle>
            <a:lvl1pPr defTabSz="915988">
              <a:defRPr kumimoji="1" sz="3600">
                <a:solidFill>
                  <a:schemeClr val="tx1"/>
                </a:solidFill>
                <a:latin typeface="Arial" pitchFamily="34" charset="0"/>
                <a:ea typeface="ＭＳ Ｐゴシック" pitchFamily="50" charset="-128"/>
              </a:defRPr>
            </a:lvl1pPr>
            <a:lvl2pPr marL="742950" indent="-285750" defTabSz="915988">
              <a:defRPr kumimoji="1" sz="3600">
                <a:solidFill>
                  <a:schemeClr val="tx1"/>
                </a:solidFill>
                <a:latin typeface="Arial" pitchFamily="34" charset="0"/>
                <a:ea typeface="ＭＳ Ｐゴシック" pitchFamily="50" charset="-128"/>
              </a:defRPr>
            </a:lvl2pPr>
            <a:lvl3pPr marL="1143000" indent="-228600" defTabSz="915988">
              <a:defRPr kumimoji="1" sz="3600">
                <a:solidFill>
                  <a:schemeClr val="tx1"/>
                </a:solidFill>
                <a:latin typeface="Arial" pitchFamily="34" charset="0"/>
                <a:ea typeface="ＭＳ Ｐゴシック" pitchFamily="50" charset="-128"/>
              </a:defRPr>
            </a:lvl3pPr>
            <a:lvl4pPr marL="1600200" indent="-228600" defTabSz="915988">
              <a:defRPr kumimoji="1" sz="3600">
                <a:solidFill>
                  <a:schemeClr val="tx1"/>
                </a:solidFill>
                <a:latin typeface="Arial" pitchFamily="34" charset="0"/>
                <a:ea typeface="ＭＳ Ｐゴシック" pitchFamily="50" charset="-128"/>
              </a:defRPr>
            </a:lvl4pPr>
            <a:lvl5pPr marL="2057400" indent="-228600" defTabSz="915988">
              <a:defRPr kumimoji="1" sz="3600">
                <a:solidFill>
                  <a:schemeClr val="tx1"/>
                </a:solidFill>
                <a:latin typeface="Arial" pitchFamily="34" charset="0"/>
                <a:ea typeface="ＭＳ Ｐゴシック" pitchFamily="50" charset="-128"/>
              </a:defRPr>
            </a:lvl5pPr>
            <a:lvl6pPr marL="2514600" indent="-228600" defTabSz="915988"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915988"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915988"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915988"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marL="0" marR="0" lvl="0" indent="0" algn="r" defTabSz="915988" rtl="0" eaLnBrk="1" fontAlgn="base" latinLnBrk="0" hangingPunct="1">
              <a:lnSpc>
                <a:spcPct val="100000"/>
              </a:lnSpc>
              <a:spcBef>
                <a:spcPct val="0"/>
              </a:spcBef>
              <a:spcAft>
                <a:spcPct val="0"/>
              </a:spcAft>
              <a:buClrTx/>
              <a:buSzTx/>
              <a:buFontTx/>
              <a:buNone/>
              <a:tabLst/>
              <a:defRPr/>
            </a:pPr>
            <a:fld id="{8F292768-7D90-46ED-9073-1F44BA0953E7}" type="slidenum">
              <a:rPr kumimoji="1" lang="en-US" altLang="ja-JP" sz="13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pPr marL="0" marR="0" lvl="0" indent="0" algn="r" defTabSz="915988" rtl="0" eaLnBrk="1" fontAlgn="base" latinLnBrk="0" hangingPunct="1">
                <a:lnSpc>
                  <a:spcPct val="100000"/>
                </a:lnSpc>
                <a:spcBef>
                  <a:spcPct val="0"/>
                </a:spcBef>
                <a:spcAft>
                  <a:spcPct val="0"/>
                </a:spcAft>
                <a:buClrTx/>
                <a:buSzTx/>
                <a:buFontTx/>
                <a:buNone/>
                <a:tabLst/>
                <a:defRPr/>
              </a:pPr>
              <a:t>2</a:t>
            </a:fld>
            <a:endParaRPr kumimoji="1" lang="en-US" altLang="ja-JP" sz="13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2" name="スライド イメージ プレースホルダー 1">
            <a:extLst>
              <a:ext uri="{FF2B5EF4-FFF2-40B4-BE49-F238E27FC236}">
                <a16:creationId xmlns:a16="http://schemas.microsoft.com/office/drawing/2014/main" id="{0AA6D7C1-F1C1-4ACE-97DF-9AF2084BF164}"/>
              </a:ext>
            </a:extLst>
          </p:cNvPr>
          <p:cNvSpPr>
            <a:spLocks noGrp="1" noRot="1" noChangeAspect="1"/>
          </p:cNvSpPr>
          <p:nvPr>
            <p:ph type="sldImg"/>
          </p:nvPr>
        </p:nvSpPr>
        <p:spPr>
          <a:xfrm>
            <a:off x="146050" y="768350"/>
            <a:ext cx="6824663" cy="3840163"/>
          </a:xfrm>
        </p:spPr>
      </p:sp>
      <p:sp>
        <p:nvSpPr>
          <p:cNvPr id="3" name="ノート プレースホルダー 2">
            <a:extLst>
              <a:ext uri="{FF2B5EF4-FFF2-40B4-BE49-F238E27FC236}">
                <a16:creationId xmlns:a16="http://schemas.microsoft.com/office/drawing/2014/main" id="{905F14D3-47FA-4D3A-B8DC-7C0B49E5788D}"/>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8092060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 イメージ プレースホルダー 4">
            <a:extLst>
              <a:ext uri="{FF2B5EF4-FFF2-40B4-BE49-F238E27FC236}">
                <a16:creationId xmlns:a16="http://schemas.microsoft.com/office/drawing/2014/main" id="{BA902D3D-24B4-439D-A747-FED8D6A33FBF}"/>
              </a:ext>
            </a:extLst>
          </p:cNvPr>
          <p:cNvSpPr>
            <a:spLocks noGrp="1" noRot="1" noChangeAspect="1"/>
          </p:cNvSpPr>
          <p:nvPr>
            <p:ph type="sldImg"/>
          </p:nvPr>
        </p:nvSpPr>
        <p:spPr>
          <a:xfrm>
            <a:off x="146050" y="768350"/>
            <a:ext cx="6824663" cy="3840163"/>
          </a:xfrm>
        </p:spPr>
      </p:sp>
      <p:sp>
        <p:nvSpPr>
          <p:cNvPr id="6" name="ノート プレースホルダー 5">
            <a:extLst>
              <a:ext uri="{FF2B5EF4-FFF2-40B4-BE49-F238E27FC236}">
                <a16:creationId xmlns:a16="http://schemas.microsoft.com/office/drawing/2014/main" id="{E659FD46-F9F9-471B-9D64-7431F835EF4B}"/>
              </a:ext>
            </a:extLst>
          </p:cNvPr>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5973341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24DD675B-9816-4D35-B03A-ED0D7668920D}"/>
              </a:ext>
            </a:extLst>
          </p:cNvPr>
          <p:cNvSpPr>
            <a:spLocks noGrp="1" noRot="1" noChangeAspect="1"/>
          </p:cNvSpPr>
          <p:nvPr>
            <p:ph type="sldImg"/>
          </p:nvPr>
        </p:nvSpPr>
        <p:spPr>
          <a:xfrm>
            <a:off x="146050" y="768350"/>
            <a:ext cx="6824663" cy="3840163"/>
          </a:xfrm>
        </p:spPr>
      </p:sp>
      <p:sp>
        <p:nvSpPr>
          <p:cNvPr id="3" name="ノート プレースホルダー 2">
            <a:extLst>
              <a:ext uri="{FF2B5EF4-FFF2-40B4-BE49-F238E27FC236}">
                <a16:creationId xmlns:a16="http://schemas.microsoft.com/office/drawing/2014/main" id="{34214CA8-FBE2-4237-A488-C77CE16268B7}"/>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9626438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endParaRPr lang="ja-JP" altLang="ja-JP" dirty="0"/>
          </a:p>
        </p:txBody>
      </p:sp>
      <p:sp>
        <p:nvSpPr>
          <p:cNvPr id="5" name="スライド イメージ プレースホルダー 4">
            <a:extLst>
              <a:ext uri="{FF2B5EF4-FFF2-40B4-BE49-F238E27FC236}">
                <a16:creationId xmlns:a16="http://schemas.microsoft.com/office/drawing/2014/main" id="{232C6D25-3B7A-4D80-B0D8-11B91C55A165}"/>
              </a:ext>
            </a:extLst>
          </p:cNvPr>
          <p:cNvSpPr>
            <a:spLocks noGrp="1" noRot="1" noChangeAspect="1"/>
          </p:cNvSpPr>
          <p:nvPr>
            <p:ph type="sldImg"/>
          </p:nvPr>
        </p:nvSpPr>
        <p:spPr>
          <a:xfrm>
            <a:off x="146050" y="768350"/>
            <a:ext cx="6824663" cy="3840163"/>
          </a:xfrm>
        </p:spPr>
      </p:sp>
    </p:spTree>
    <p:extLst>
      <p:ext uri="{BB962C8B-B14F-4D97-AF65-F5344CB8AC3E}">
        <p14:creationId xmlns:p14="http://schemas.microsoft.com/office/powerpoint/2010/main" val="23417072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endParaRPr lang="ja-JP" altLang="en-US" dirty="0"/>
          </a:p>
        </p:txBody>
      </p:sp>
      <p:sp>
        <p:nvSpPr>
          <p:cNvPr id="7" name="スライド イメージ プレースホルダー 6">
            <a:extLst>
              <a:ext uri="{FF2B5EF4-FFF2-40B4-BE49-F238E27FC236}">
                <a16:creationId xmlns:a16="http://schemas.microsoft.com/office/drawing/2014/main" id="{AC5AC4E6-C2AE-48A0-951E-168A5C43E94B}"/>
              </a:ext>
            </a:extLst>
          </p:cNvPr>
          <p:cNvSpPr>
            <a:spLocks noGrp="1" noRot="1" noChangeAspect="1"/>
          </p:cNvSpPr>
          <p:nvPr>
            <p:ph type="sldImg"/>
          </p:nvPr>
        </p:nvSpPr>
        <p:spPr>
          <a:xfrm>
            <a:off x="146050" y="768350"/>
            <a:ext cx="6824663" cy="3840163"/>
          </a:xfrm>
        </p:spPr>
      </p:sp>
    </p:spTree>
    <p:extLst>
      <p:ext uri="{BB962C8B-B14F-4D97-AF65-F5344CB8AC3E}">
        <p14:creationId xmlns:p14="http://schemas.microsoft.com/office/powerpoint/2010/main" val="28140199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endParaRPr lang="en-US" altLang="ja-JP" dirty="0"/>
          </a:p>
        </p:txBody>
      </p:sp>
      <p:sp>
        <p:nvSpPr>
          <p:cNvPr id="6" name="スライド イメージ プレースホルダー 5">
            <a:extLst>
              <a:ext uri="{FF2B5EF4-FFF2-40B4-BE49-F238E27FC236}">
                <a16:creationId xmlns:a16="http://schemas.microsoft.com/office/drawing/2014/main" id="{F441DE2F-941B-4505-88EA-79C3C389835C}"/>
              </a:ext>
            </a:extLst>
          </p:cNvPr>
          <p:cNvSpPr>
            <a:spLocks noGrp="1" noRot="1" noChangeAspect="1"/>
          </p:cNvSpPr>
          <p:nvPr>
            <p:ph type="sldImg"/>
          </p:nvPr>
        </p:nvSpPr>
        <p:spPr>
          <a:xfrm>
            <a:off x="146050" y="768350"/>
            <a:ext cx="6824663" cy="3840163"/>
          </a:xfrm>
        </p:spPr>
      </p:sp>
    </p:spTree>
    <p:extLst>
      <p:ext uri="{BB962C8B-B14F-4D97-AF65-F5344CB8AC3E}">
        <p14:creationId xmlns:p14="http://schemas.microsoft.com/office/powerpoint/2010/main" val="8636701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endParaRPr lang="ja-JP" altLang="en-US" dirty="0"/>
          </a:p>
        </p:txBody>
      </p:sp>
      <p:sp>
        <p:nvSpPr>
          <p:cNvPr id="5" name="スライド イメージ プレースホルダー 4">
            <a:extLst>
              <a:ext uri="{FF2B5EF4-FFF2-40B4-BE49-F238E27FC236}">
                <a16:creationId xmlns:a16="http://schemas.microsoft.com/office/drawing/2014/main" id="{CAF3A234-7FE1-4787-B31D-AB918E4CB899}"/>
              </a:ext>
            </a:extLst>
          </p:cNvPr>
          <p:cNvSpPr>
            <a:spLocks noGrp="1" noRot="1" noChangeAspect="1"/>
          </p:cNvSpPr>
          <p:nvPr>
            <p:ph type="sldImg"/>
          </p:nvPr>
        </p:nvSpPr>
        <p:spPr>
          <a:xfrm>
            <a:off x="146050" y="768350"/>
            <a:ext cx="6824663" cy="3840163"/>
          </a:xfrm>
        </p:spPr>
      </p:sp>
    </p:spTree>
    <p:extLst>
      <p:ext uri="{BB962C8B-B14F-4D97-AF65-F5344CB8AC3E}">
        <p14:creationId xmlns:p14="http://schemas.microsoft.com/office/powerpoint/2010/main" val="3795835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 イメージ プレースホルダー 4">
            <a:extLst>
              <a:ext uri="{FF2B5EF4-FFF2-40B4-BE49-F238E27FC236}">
                <a16:creationId xmlns:a16="http://schemas.microsoft.com/office/drawing/2014/main" id="{0F6B7D77-715C-49DB-886F-9A6A2A75A066}"/>
              </a:ext>
            </a:extLst>
          </p:cNvPr>
          <p:cNvSpPr>
            <a:spLocks noGrp="1" noRot="1" noChangeAspect="1"/>
          </p:cNvSpPr>
          <p:nvPr>
            <p:ph type="sldImg"/>
          </p:nvPr>
        </p:nvSpPr>
        <p:spPr>
          <a:xfrm>
            <a:off x="146050" y="768350"/>
            <a:ext cx="6824663" cy="3840163"/>
          </a:xfrm>
        </p:spPr>
      </p:sp>
      <p:sp>
        <p:nvSpPr>
          <p:cNvPr id="6" name="ノート プレースホルダー 5">
            <a:extLst>
              <a:ext uri="{FF2B5EF4-FFF2-40B4-BE49-F238E27FC236}">
                <a16:creationId xmlns:a16="http://schemas.microsoft.com/office/drawing/2014/main" id="{20D44631-9FE4-4D90-8C67-EE4E6FE3739B}"/>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1141941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Tree>
    <p:extLst>
      <p:ext uri="{BB962C8B-B14F-4D97-AF65-F5344CB8AC3E}">
        <p14:creationId xmlns:p14="http://schemas.microsoft.com/office/powerpoint/2010/main" val="3351342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xfrm>
            <a:off x="609600" y="6245225"/>
            <a:ext cx="2844800" cy="476250"/>
          </a:xfrm>
          <a:prstGeom prst="rect">
            <a:avLst/>
          </a:prstGeom>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xfrm>
            <a:off x="4165600" y="6245225"/>
            <a:ext cx="3860800" cy="476250"/>
          </a:xfrm>
          <a:prstGeom prst="rect">
            <a:avLst/>
          </a:prstGeom>
          <a:ln/>
        </p:spPr>
        <p:txBody>
          <a:bodyPr/>
          <a:lstStyle>
            <a:lvl1pPr>
              <a:defRPr/>
            </a:lvl1pPr>
          </a:lstStyle>
          <a:p>
            <a:pPr>
              <a:defRPr/>
            </a:pPr>
            <a:r>
              <a:rPr lang="en-US" altLang="zh-TW"/>
              <a:t>25</a:t>
            </a:r>
            <a:r>
              <a:rPr lang="zh-TW" altLang="en-US"/>
              <a:t>年度 報告書版</a:t>
            </a:r>
            <a:endParaRPr lang="en-US" altLang="ja-JP"/>
          </a:p>
        </p:txBody>
      </p:sp>
      <p:sp>
        <p:nvSpPr>
          <p:cNvPr id="6" name="Rectangle 6"/>
          <p:cNvSpPr>
            <a:spLocks noGrp="1" noChangeArrowheads="1"/>
          </p:cNvSpPr>
          <p:nvPr>
            <p:ph type="sldNum" sz="quarter" idx="12"/>
          </p:nvPr>
        </p:nvSpPr>
        <p:spPr>
          <a:xfrm>
            <a:off x="8737600" y="6245225"/>
            <a:ext cx="2844800" cy="476250"/>
          </a:xfrm>
          <a:prstGeom prst="rect">
            <a:avLst/>
          </a:prstGeom>
          <a:ln/>
        </p:spPr>
        <p:txBody>
          <a:bodyPr/>
          <a:lstStyle>
            <a:lvl1pPr>
              <a:defRPr/>
            </a:lvl1pPr>
          </a:lstStyle>
          <a:p>
            <a:pPr>
              <a:defRPr/>
            </a:pPr>
            <a:fld id="{50CD7C83-2243-4216-A1FF-BE305B38E527}" type="slidenum">
              <a:rPr lang="en-US" altLang="ja-JP"/>
              <a:pPr>
                <a:defRPr/>
              </a:pPr>
              <a:t>‹#›</a:t>
            </a:fld>
            <a:endParaRPr lang="en-US" altLang="ja-JP"/>
          </a:p>
        </p:txBody>
      </p:sp>
    </p:spTree>
    <p:extLst>
      <p:ext uri="{BB962C8B-B14F-4D97-AF65-F5344CB8AC3E}">
        <p14:creationId xmlns:p14="http://schemas.microsoft.com/office/powerpoint/2010/main" val="1960156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09600" y="274639"/>
            <a:ext cx="80264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xfrm>
            <a:off x="609600" y="6245225"/>
            <a:ext cx="2844800" cy="476250"/>
          </a:xfrm>
          <a:prstGeom prst="rect">
            <a:avLst/>
          </a:prstGeom>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xfrm>
            <a:off x="4165600" y="6245225"/>
            <a:ext cx="3860800" cy="476250"/>
          </a:xfrm>
          <a:prstGeom prst="rect">
            <a:avLst/>
          </a:prstGeom>
          <a:ln/>
        </p:spPr>
        <p:txBody>
          <a:bodyPr/>
          <a:lstStyle>
            <a:lvl1pPr>
              <a:defRPr/>
            </a:lvl1pPr>
          </a:lstStyle>
          <a:p>
            <a:pPr>
              <a:defRPr/>
            </a:pPr>
            <a:r>
              <a:rPr lang="en-US" altLang="zh-TW"/>
              <a:t>25</a:t>
            </a:r>
            <a:r>
              <a:rPr lang="zh-TW" altLang="en-US"/>
              <a:t>年度 報告書版</a:t>
            </a:r>
            <a:endParaRPr lang="en-US" altLang="ja-JP"/>
          </a:p>
        </p:txBody>
      </p:sp>
      <p:sp>
        <p:nvSpPr>
          <p:cNvPr id="6" name="Rectangle 6"/>
          <p:cNvSpPr>
            <a:spLocks noGrp="1" noChangeArrowheads="1"/>
          </p:cNvSpPr>
          <p:nvPr>
            <p:ph type="sldNum" sz="quarter" idx="12"/>
          </p:nvPr>
        </p:nvSpPr>
        <p:spPr>
          <a:xfrm>
            <a:off x="8737600" y="6245225"/>
            <a:ext cx="2844800" cy="476250"/>
          </a:xfrm>
          <a:prstGeom prst="rect">
            <a:avLst/>
          </a:prstGeom>
          <a:ln/>
        </p:spPr>
        <p:txBody>
          <a:bodyPr/>
          <a:lstStyle>
            <a:lvl1pPr>
              <a:defRPr/>
            </a:lvl1pPr>
          </a:lstStyle>
          <a:p>
            <a:pPr>
              <a:defRPr/>
            </a:pPr>
            <a:fld id="{D40F330D-3BE1-4D29-916E-D9A920641102}" type="slidenum">
              <a:rPr lang="en-US" altLang="ja-JP"/>
              <a:pPr>
                <a:defRPr/>
              </a:pPr>
              <a:t>‹#›</a:t>
            </a:fld>
            <a:endParaRPr lang="en-US" altLang="ja-JP"/>
          </a:p>
        </p:txBody>
      </p:sp>
    </p:spTree>
    <p:extLst>
      <p:ext uri="{BB962C8B-B14F-4D97-AF65-F5344CB8AC3E}">
        <p14:creationId xmlns:p14="http://schemas.microsoft.com/office/powerpoint/2010/main" val="12131960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タイトルとグラフ">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8"/>
            <a:ext cx="10972800" cy="1143000"/>
          </a:xfrm>
        </p:spPr>
        <p:txBody>
          <a:bodyPr/>
          <a:lstStyle/>
          <a:p>
            <a:r>
              <a:rPr lang="ja-JP" altLang="en-US"/>
              <a:t>マスタ タイトルの書式設定</a:t>
            </a:r>
          </a:p>
        </p:txBody>
      </p:sp>
      <p:sp>
        <p:nvSpPr>
          <p:cNvPr id="3" name="グラフ プレースホルダ 2"/>
          <p:cNvSpPr>
            <a:spLocks noGrp="1"/>
          </p:cNvSpPr>
          <p:nvPr>
            <p:ph type="chart" idx="1"/>
          </p:nvPr>
        </p:nvSpPr>
        <p:spPr>
          <a:xfrm>
            <a:off x="609600" y="1600201"/>
            <a:ext cx="10972800" cy="4525963"/>
          </a:xfrm>
        </p:spPr>
        <p:txBody>
          <a:bodyPr/>
          <a:lstStyle/>
          <a:p>
            <a:pPr lvl="0"/>
            <a:endParaRPr lang="ja-JP" altLang="en-US" noProof="0"/>
          </a:p>
        </p:txBody>
      </p:sp>
      <p:sp>
        <p:nvSpPr>
          <p:cNvPr id="4" name="Rectangle 4"/>
          <p:cNvSpPr>
            <a:spLocks noGrp="1" noChangeArrowheads="1"/>
          </p:cNvSpPr>
          <p:nvPr>
            <p:ph type="dt" sz="half" idx="10"/>
          </p:nvPr>
        </p:nvSpPr>
        <p:spPr>
          <a:xfrm>
            <a:off x="609600" y="6245225"/>
            <a:ext cx="2844800" cy="476250"/>
          </a:xfrm>
          <a:prstGeom prst="rect">
            <a:avLst/>
          </a:prstGeom>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xfrm>
            <a:off x="4165600" y="6245225"/>
            <a:ext cx="3860800" cy="476250"/>
          </a:xfrm>
          <a:prstGeom prst="rect">
            <a:avLst/>
          </a:prstGeom>
          <a:ln/>
        </p:spPr>
        <p:txBody>
          <a:bodyPr/>
          <a:lstStyle>
            <a:lvl1pPr>
              <a:defRPr/>
            </a:lvl1pPr>
          </a:lstStyle>
          <a:p>
            <a:pPr>
              <a:defRPr/>
            </a:pPr>
            <a:r>
              <a:rPr lang="en-US" altLang="zh-TW"/>
              <a:t>25</a:t>
            </a:r>
            <a:r>
              <a:rPr lang="zh-TW" altLang="en-US"/>
              <a:t>年度 報告書版</a:t>
            </a:r>
            <a:endParaRPr lang="en-US" altLang="ja-JP"/>
          </a:p>
        </p:txBody>
      </p:sp>
      <p:sp>
        <p:nvSpPr>
          <p:cNvPr id="6" name="Rectangle 6"/>
          <p:cNvSpPr>
            <a:spLocks noGrp="1" noChangeArrowheads="1"/>
          </p:cNvSpPr>
          <p:nvPr>
            <p:ph type="sldNum" sz="quarter" idx="12"/>
          </p:nvPr>
        </p:nvSpPr>
        <p:spPr>
          <a:xfrm>
            <a:off x="8737600" y="6245225"/>
            <a:ext cx="2844800" cy="476250"/>
          </a:xfrm>
          <a:prstGeom prst="rect">
            <a:avLst/>
          </a:prstGeom>
          <a:ln/>
        </p:spPr>
        <p:txBody>
          <a:bodyPr/>
          <a:lstStyle>
            <a:lvl1pPr>
              <a:defRPr/>
            </a:lvl1pPr>
          </a:lstStyle>
          <a:p>
            <a:pPr>
              <a:defRPr/>
            </a:pPr>
            <a:fld id="{42917CD7-C4B8-4145-9725-02A68D535AEA}" type="slidenum">
              <a:rPr lang="en-US" altLang="ja-JP"/>
              <a:pPr>
                <a:defRPr/>
              </a:pPr>
              <a:t>‹#›</a:t>
            </a:fld>
            <a:endParaRPr lang="en-US" altLang="ja-JP"/>
          </a:p>
        </p:txBody>
      </p:sp>
    </p:spTree>
    <p:extLst>
      <p:ext uri="{BB962C8B-B14F-4D97-AF65-F5344CB8AC3E}">
        <p14:creationId xmlns:p14="http://schemas.microsoft.com/office/powerpoint/2010/main" val="16207884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9F3DCAD7-CB54-46D9-B6DD-520FCE471463}"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8725829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E50F4071-3B2E-4B42-A050-994D07C3ABC9}"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1628736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6E677CF0-593D-4FA7-AB35-C254FA9D6187}"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7751677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12892F44-E8D4-422A-B4D9-52C1B19F82BD}"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4825716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8D859658-4F5B-41A3-981A-EC9454BF7FB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0930587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79C4A80E-D1AB-4A12-8FB8-51198E11043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6338243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fld id="{E5D9835A-5A3E-411D-877F-4F1960C6CD0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379749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0551278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C09812FD-4724-421B-A8F2-5E3D688A9873}"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7987090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21EBAB8B-2938-4523-AD8F-2198A4FED9D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7481835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3F358850-31D7-40C9-BAE8-F3A9A682B9F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963966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09600" y="274639"/>
            <a:ext cx="80264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0E1D9CFA-E6D1-48F0-82B6-500BB37F4047}"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0614346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chart" preserve="1">
  <p:cSld name="タイトルとグラフ">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8"/>
            <a:ext cx="10972800" cy="1143000"/>
          </a:xfrm>
        </p:spPr>
        <p:txBody>
          <a:bodyPr/>
          <a:lstStyle/>
          <a:p>
            <a:r>
              <a:rPr lang="ja-JP" altLang="en-US"/>
              <a:t>マスタ タイトルの書式設定</a:t>
            </a:r>
          </a:p>
        </p:txBody>
      </p:sp>
      <p:sp>
        <p:nvSpPr>
          <p:cNvPr id="3" name="グラフ プレースホルダ 2"/>
          <p:cNvSpPr>
            <a:spLocks noGrp="1"/>
          </p:cNvSpPr>
          <p:nvPr>
            <p:ph type="chart" idx="1"/>
          </p:nvPr>
        </p:nvSpPr>
        <p:spPr>
          <a:xfrm>
            <a:off x="609600" y="1600201"/>
            <a:ext cx="10972800"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75D4A40C-EF40-47FA-8FC8-BB94740A675A}"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52294540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692DD8B-FE3F-49DF-A687-B22F02A7DE0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77708235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ED978E9-DE30-41CA-8EE8-00A5622E5BA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38262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2AB2AB2-51DB-408A-B600-F25B7E4F6B1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0408890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F3F8703-6FC4-4414-85ED-5D21CC40681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8963759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9F4953DF-4FE0-4DFA-B181-20FED7819E3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52461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Tree>
    <p:extLst>
      <p:ext uri="{BB962C8B-B14F-4D97-AF65-F5344CB8AC3E}">
        <p14:creationId xmlns:p14="http://schemas.microsoft.com/office/powerpoint/2010/main" val="10840804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DFD0690-3BE8-459D-9141-1EB876E57C2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5594245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D76BDD78-7D16-481F-8A75-0A02351D7BF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0031127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C964DE9-FB81-4F04-BE8C-C9F4B49BB22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9415241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D1EDBC8-D5B8-48C0-8208-1FB87774D4E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0732697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0CD7C83-2243-4216-A1FF-BE305B38E52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18477467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09600" y="274639"/>
            <a:ext cx="80264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40F330D-3BE1-4D29-916E-D9A92064110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94750162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chart" preserve="1">
  <p:cSld name="タイトルとグラフ">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8"/>
            <a:ext cx="10972800" cy="1143000"/>
          </a:xfrm>
        </p:spPr>
        <p:txBody>
          <a:bodyPr/>
          <a:lstStyle/>
          <a:p>
            <a:r>
              <a:rPr lang="ja-JP" altLang="en-US"/>
              <a:t>マスタ タイトルの書式設定</a:t>
            </a:r>
          </a:p>
        </p:txBody>
      </p:sp>
      <p:sp>
        <p:nvSpPr>
          <p:cNvPr id="3" name="グラフ プレースホルダ 2"/>
          <p:cNvSpPr>
            <a:spLocks noGrp="1"/>
          </p:cNvSpPr>
          <p:nvPr>
            <p:ph type="chart" idx="1"/>
          </p:nvPr>
        </p:nvSpPr>
        <p:spPr>
          <a:xfrm>
            <a:off x="609600" y="1600201"/>
            <a:ext cx="10972800"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2917CD7-C4B8-4145-9725-02A68D535AE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28967336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dirty="0"/>
              <a:t>25</a:t>
            </a:r>
            <a:r>
              <a:rPr lang="zh-TW" altLang="en-US"/>
              <a:t>年度 報告書版</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6CFFE0DF-4B0F-4C56-9A36-38520926E535}" type="slidenum">
              <a:rPr lang="en-US" altLang="ja-JP"/>
              <a:pPr>
                <a:defRPr/>
              </a:pPr>
              <a:t>‹#›</a:t>
            </a:fld>
            <a:endParaRPr lang="en-US" altLang="ja-JP" dirty="0"/>
          </a:p>
        </p:txBody>
      </p:sp>
    </p:spTree>
    <p:extLst>
      <p:ext uri="{BB962C8B-B14F-4D97-AF65-F5344CB8AC3E}">
        <p14:creationId xmlns:p14="http://schemas.microsoft.com/office/powerpoint/2010/main" val="209633491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dirty="0"/>
              <a:t>25</a:t>
            </a:r>
            <a:r>
              <a:rPr lang="zh-TW" altLang="en-US"/>
              <a:t>年度 報告書版</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02CE273A-713D-4DB5-A56E-4410CE5A43E1}" type="slidenum">
              <a:rPr lang="en-US" altLang="ja-JP"/>
              <a:pPr>
                <a:defRPr/>
              </a:pPr>
              <a:t>‹#›</a:t>
            </a:fld>
            <a:endParaRPr lang="en-US" altLang="ja-JP" dirty="0"/>
          </a:p>
        </p:txBody>
      </p:sp>
    </p:spTree>
    <p:extLst>
      <p:ext uri="{BB962C8B-B14F-4D97-AF65-F5344CB8AC3E}">
        <p14:creationId xmlns:p14="http://schemas.microsoft.com/office/powerpoint/2010/main" val="297715623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dirty="0"/>
              <a:t>25</a:t>
            </a:r>
            <a:r>
              <a:rPr lang="zh-TW" altLang="en-US"/>
              <a:t>年度 報告書版</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D7635DF0-D0BD-4BE9-9786-280D4A2EE5A1}" type="slidenum">
              <a:rPr lang="en-US" altLang="ja-JP"/>
              <a:pPr>
                <a:defRPr/>
              </a:pPr>
              <a:t>‹#›</a:t>
            </a:fld>
            <a:endParaRPr lang="en-US" altLang="ja-JP" dirty="0"/>
          </a:p>
        </p:txBody>
      </p:sp>
    </p:spTree>
    <p:extLst>
      <p:ext uri="{BB962C8B-B14F-4D97-AF65-F5344CB8AC3E}">
        <p14:creationId xmlns:p14="http://schemas.microsoft.com/office/powerpoint/2010/main" val="2597669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42329199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dirty="0"/>
              <a:t>25</a:t>
            </a:r>
            <a:r>
              <a:rPr lang="zh-TW" altLang="en-US"/>
              <a:t>年度 報告書版</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0EABEC3D-94CB-4C03-AD63-BFAC179C2A98}" type="slidenum">
              <a:rPr lang="en-US" altLang="ja-JP"/>
              <a:pPr>
                <a:defRPr/>
              </a:pPr>
              <a:t>‹#›</a:t>
            </a:fld>
            <a:endParaRPr lang="en-US" altLang="ja-JP" dirty="0"/>
          </a:p>
        </p:txBody>
      </p:sp>
    </p:spTree>
    <p:extLst>
      <p:ext uri="{BB962C8B-B14F-4D97-AF65-F5344CB8AC3E}">
        <p14:creationId xmlns:p14="http://schemas.microsoft.com/office/powerpoint/2010/main" val="35668432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zh-TW" dirty="0"/>
              <a:t>25</a:t>
            </a:r>
            <a:r>
              <a:rPr lang="zh-TW" altLang="en-US"/>
              <a:t>年度 報告書版</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fld id="{931DCEEE-C6DE-4D81-956D-D1DAEBB74682}" type="slidenum">
              <a:rPr lang="en-US" altLang="ja-JP"/>
              <a:pPr>
                <a:defRPr/>
              </a:pPr>
              <a:t>‹#›</a:t>
            </a:fld>
            <a:endParaRPr lang="en-US" altLang="ja-JP" dirty="0"/>
          </a:p>
        </p:txBody>
      </p:sp>
    </p:spTree>
    <p:extLst>
      <p:ext uri="{BB962C8B-B14F-4D97-AF65-F5344CB8AC3E}">
        <p14:creationId xmlns:p14="http://schemas.microsoft.com/office/powerpoint/2010/main" val="215111903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zh-TW" dirty="0"/>
              <a:t>25</a:t>
            </a:r>
            <a:r>
              <a:rPr lang="zh-TW" altLang="en-US"/>
              <a:t>年度 報告書版</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fld id="{DD9C7AA3-1489-4333-A026-D91348DD3DE7}" type="slidenum">
              <a:rPr lang="en-US" altLang="ja-JP"/>
              <a:pPr>
                <a:defRPr/>
              </a:pPr>
              <a:t>‹#›</a:t>
            </a:fld>
            <a:endParaRPr lang="en-US" altLang="ja-JP" dirty="0"/>
          </a:p>
        </p:txBody>
      </p:sp>
    </p:spTree>
    <p:extLst>
      <p:ext uri="{BB962C8B-B14F-4D97-AF65-F5344CB8AC3E}">
        <p14:creationId xmlns:p14="http://schemas.microsoft.com/office/powerpoint/2010/main" val="123124341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zh-TW" dirty="0"/>
              <a:t>25</a:t>
            </a:r>
            <a:r>
              <a:rPr lang="zh-TW" altLang="en-US"/>
              <a:t>年度 報告書版</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fld id="{01F0AD44-C1B2-4AD5-AC32-E72D9D47A9CD}" type="slidenum">
              <a:rPr lang="en-US" altLang="ja-JP"/>
              <a:pPr>
                <a:defRPr/>
              </a:pPr>
              <a:t>‹#›</a:t>
            </a:fld>
            <a:endParaRPr lang="en-US" altLang="ja-JP" dirty="0"/>
          </a:p>
        </p:txBody>
      </p:sp>
    </p:spTree>
    <p:extLst>
      <p:ext uri="{BB962C8B-B14F-4D97-AF65-F5344CB8AC3E}">
        <p14:creationId xmlns:p14="http://schemas.microsoft.com/office/powerpoint/2010/main" val="64315158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dirty="0"/>
              <a:t>25</a:t>
            </a:r>
            <a:r>
              <a:rPr lang="zh-TW" altLang="en-US"/>
              <a:t>年度 報告書版</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1A03FC39-E6B2-4781-BA98-4C8A1B325029}" type="slidenum">
              <a:rPr lang="en-US" altLang="ja-JP"/>
              <a:pPr>
                <a:defRPr/>
              </a:pPr>
              <a:t>‹#›</a:t>
            </a:fld>
            <a:endParaRPr lang="en-US" altLang="ja-JP" dirty="0"/>
          </a:p>
        </p:txBody>
      </p:sp>
    </p:spTree>
    <p:extLst>
      <p:ext uri="{BB962C8B-B14F-4D97-AF65-F5344CB8AC3E}">
        <p14:creationId xmlns:p14="http://schemas.microsoft.com/office/powerpoint/2010/main" val="255593266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dirty="0"/>
              <a:t>25</a:t>
            </a:r>
            <a:r>
              <a:rPr lang="zh-TW" altLang="en-US"/>
              <a:t>年度 報告書版</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126894D7-6E66-4246-80CE-88E5C83F3F45}" type="slidenum">
              <a:rPr lang="en-US" altLang="ja-JP"/>
              <a:pPr>
                <a:defRPr/>
              </a:pPr>
              <a:t>‹#›</a:t>
            </a:fld>
            <a:endParaRPr lang="en-US" altLang="ja-JP" dirty="0"/>
          </a:p>
        </p:txBody>
      </p:sp>
    </p:spTree>
    <p:extLst>
      <p:ext uri="{BB962C8B-B14F-4D97-AF65-F5344CB8AC3E}">
        <p14:creationId xmlns:p14="http://schemas.microsoft.com/office/powerpoint/2010/main" val="11969882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dirty="0"/>
              <a:t>25</a:t>
            </a:r>
            <a:r>
              <a:rPr lang="zh-TW" altLang="en-US"/>
              <a:t>年度 報告書版</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B8869823-6CA6-45F7-9597-24B2938C8C95}" type="slidenum">
              <a:rPr lang="en-US" altLang="ja-JP"/>
              <a:pPr>
                <a:defRPr/>
              </a:pPr>
              <a:t>‹#›</a:t>
            </a:fld>
            <a:endParaRPr lang="en-US" altLang="ja-JP" dirty="0"/>
          </a:p>
        </p:txBody>
      </p:sp>
    </p:spTree>
    <p:extLst>
      <p:ext uri="{BB962C8B-B14F-4D97-AF65-F5344CB8AC3E}">
        <p14:creationId xmlns:p14="http://schemas.microsoft.com/office/powerpoint/2010/main" val="107429084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09600" y="274639"/>
            <a:ext cx="80264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dirty="0"/>
              <a:t>25</a:t>
            </a:r>
            <a:r>
              <a:rPr lang="zh-TW" altLang="en-US"/>
              <a:t>年度 報告書版</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99125912-4FE6-4739-9CEE-93F216AE563D}" type="slidenum">
              <a:rPr lang="en-US" altLang="ja-JP"/>
              <a:pPr>
                <a:defRPr/>
              </a:pPr>
              <a:t>‹#›</a:t>
            </a:fld>
            <a:endParaRPr lang="en-US" altLang="ja-JP" dirty="0"/>
          </a:p>
        </p:txBody>
      </p:sp>
    </p:spTree>
    <p:extLst>
      <p:ext uri="{BB962C8B-B14F-4D97-AF65-F5344CB8AC3E}">
        <p14:creationId xmlns:p14="http://schemas.microsoft.com/office/powerpoint/2010/main" val="254789285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chart" preserve="1">
  <p:cSld name="タイトルとグラフ">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8"/>
            <a:ext cx="10972800" cy="1143000"/>
          </a:xfrm>
        </p:spPr>
        <p:txBody>
          <a:bodyPr/>
          <a:lstStyle/>
          <a:p>
            <a:r>
              <a:rPr lang="ja-JP" altLang="en-US"/>
              <a:t>マスタ タイトルの書式設定</a:t>
            </a:r>
          </a:p>
        </p:txBody>
      </p:sp>
      <p:sp>
        <p:nvSpPr>
          <p:cNvPr id="3" name="グラフ プレースホルダ 2"/>
          <p:cNvSpPr>
            <a:spLocks noGrp="1"/>
          </p:cNvSpPr>
          <p:nvPr>
            <p:ph type="chart" idx="1"/>
          </p:nvPr>
        </p:nvSpPr>
        <p:spPr>
          <a:xfrm>
            <a:off x="609600" y="1600201"/>
            <a:ext cx="10972800"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dirty="0"/>
              <a:t>25</a:t>
            </a:r>
            <a:r>
              <a:rPr lang="zh-TW" altLang="en-US"/>
              <a:t>年度 報告書版</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1544C6C4-25A1-48AF-ACF8-364E8730E55F}" type="slidenum">
              <a:rPr lang="en-US" altLang="ja-JP"/>
              <a:pPr>
                <a:defRPr/>
              </a:pPr>
              <a:t>‹#›</a:t>
            </a:fld>
            <a:endParaRPr lang="en-US" altLang="ja-JP" dirty="0"/>
          </a:p>
        </p:txBody>
      </p:sp>
    </p:spTree>
    <p:extLst>
      <p:ext uri="{BB962C8B-B14F-4D97-AF65-F5344CB8AC3E}">
        <p14:creationId xmlns:p14="http://schemas.microsoft.com/office/powerpoint/2010/main" val="3321064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xfrm>
            <a:off x="609600" y="6245225"/>
            <a:ext cx="2844800" cy="476250"/>
          </a:xfrm>
          <a:prstGeom prst="rect">
            <a:avLst/>
          </a:prstGeom>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xfrm>
            <a:off x="4165600" y="6245225"/>
            <a:ext cx="3860800" cy="476250"/>
          </a:xfrm>
          <a:prstGeom prst="rect">
            <a:avLst/>
          </a:prstGeom>
          <a:ln/>
        </p:spPr>
        <p:txBody>
          <a:bodyPr/>
          <a:lstStyle>
            <a:lvl1pPr>
              <a:defRPr/>
            </a:lvl1pPr>
          </a:lstStyle>
          <a:p>
            <a:pPr>
              <a:defRPr/>
            </a:pPr>
            <a:r>
              <a:rPr lang="en-US" altLang="zh-TW"/>
              <a:t>25</a:t>
            </a:r>
            <a:r>
              <a:rPr lang="zh-TW" altLang="en-US"/>
              <a:t>年度 報告書版</a:t>
            </a:r>
            <a:endParaRPr lang="en-US" altLang="ja-JP"/>
          </a:p>
        </p:txBody>
      </p:sp>
      <p:sp>
        <p:nvSpPr>
          <p:cNvPr id="9" name="Rectangle 6"/>
          <p:cNvSpPr>
            <a:spLocks noGrp="1" noChangeArrowheads="1"/>
          </p:cNvSpPr>
          <p:nvPr>
            <p:ph type="sldNum" sz="quarter" idx="12"/>
          </p:nvPr>
        </p:nvSpPr>
        <p:spPr>
          <a:xfrm>
            <a:off x="8737600" y="6245225"/>
            <a:ext cx="2844800" cy="476250"/>
          </a:xfrm>
          <a:prstGeom prst="rect">
            <a:avLst/>
          </a:prstGeom>
          <a:ln/>
        </p:spPr>
        <p:txBody>
          <a:bodyPr/>
          <a:lstStyle>
            <a:lvl1pPr>
              <a:defRPr/>
            </a:lvl1pPr>
          </a:lstStyle>
          <a:p>
            <a:pPr>
              <a:defRPr/>
            </a:pPr>
            <a:fld id="{9F4953DF-4FE0-4DFA-B181-20FED7819E3C}" type="slidenum">
              <a:rPr lang="en-US" altLang="ja-JP"/>
              <a:pPr>
                <a:defRPr/>
              </a:pPr>
              <a:t>‹#›</a:t>
            </a:fld>
            <a:endParaRPr lang="en-US" altLang="ja-JP"/>
          </a:p>
        </p:txBody>
      </p:sp>
    </p:spTree>
    <p:extLst>
      <p:ext uri="{BB962C8B-B14F-4D97-AF65-F5344CB8AC3E}">
        <p14:creationId xmlns:p14="http://schemas.microsoft.com/office/powerpoint/2010/main" val="769134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xfrm>
            <a:off x="609600" y="6245225"/>
            <a:ext cx="2844800" cy="476250"/>
          </a:xfrm>
          <a:prstGeom prst="rect">
            <a:avLst/>
          </a:prstGeom>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xfrm>
            <a:off x="4165600" y="6245225"/>
            <a:ext cx="3860800" cy="476250"/>
          </a:xfrm>
          <a:prstGeom prst="rect">
            <a:avLst/>
          </a:prstGeom>
          <a:ln/>
        </p:spPr>
        <p:txBody>
          <a:bodyPr/>
          <a:lstStyle>
            <a:lvl1pPr>
              <a:defRPr/>
            </a:lvl1pPr>
          </a:lstStyle>
          <a:p>
            <a:pPr>
              <a:defRPr/>
            </a:pPr>
            <a:r>
              <a:rPr lang="en-US" altLang="zh-TW"/>
              <a:t>25</a:t>
            </a:r>
            <a:r>
              <a:rPr lang="zh-TW" altLang="en-US"/>
              <a:t>年度 報告書版</a:t>
            </a:r>
            <a:endParaRPr lang="en-US" altLang="ja-JP"/>
          </a:p>
        </p:txBody>
      </p:sp>
      <p:sp>
        <p:nvSpPr>
          <p:cNvPr id="5" name="Rectangle 6"/>
          <p:cNvSpPr>
            <a:spLocks noGrp="1" noChangeArrowheads="1"/>
          </p:cNvSpPr>
          <p:nvPr>
            <p:ph type="sldNum" sz="quarter" idx="12"/>
          </p:nvPr>
        </p:nvSpPr>
        <p:spPr>
          <a:xfrm>
            <a:off x="8737600" y="6245225"/>
            <a:ext cx="2844800" cy="476250"/>
          </a:xfrm>
          <a:prstGeom prst="rect">
            <a:avLst/>
          </a:prstGeom>
          <a:ln/>
        </p:spPr>
        <p:txBody>
          <a:bodyPr/>
          <a:lstStyle>
            <a:lvl1pPr>
              <a:defRPr/>
            </a:lvl1pPr>
          </a:lstStyle>
          <a:p>
            <a:pPr>
              <a:defRPr/>
            </a:pPr>
            <a:fld id="{4DFD0690-3BE8-459D-9141-1EB876E57C24}" type="slidenum">
              <a:rPr lang="en-US" altLang="ja-JP"/>
              <a:pPr>
                <a:defRPr/>
              </a:pPr>
              <a:t>‹#›</a:t>
            </a:fld>
            <a:endParaRPr lang="en-US" altLang="ja-JP"/>
          </a:p>
        </p:txBody>
      </p:sp>
    </p:spTree>
    <p:extLst>
      <p:ext uri="{BB962C8B-B14F-4D97-AF65-F5344CB8AC3E}">
        <p14:creationId xmlns:p14="http://schemas.microsoft.com/office/powerpoint/2010/main" val="3443479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09600" y="6245225"/>
            <a:ext cx="2844800" cy="476250"/>
          </a:xfrm>
          <a:prstGeom prst="rect">
            <a:avLst/>
          </a:prstGeom>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xfrm>
            <a:off x="4165600" y="6245225"/>
            <a:ext cx="3860800" cy="476250"/>
          </a:xfrm>
          <a:prstGeom prst="rect">
            <a:avLst/>
          </a:prstGeom>
          <a:ln/>
        </p:spPr>
        <p:txBody>
          <a:bodyPr/>
          <a:lstStyle>
            <a:lvl1pPr>
              <a:defRPr/>
            </a:lvl1pPr>
          </a:lstStyle>
          <a:p>
            <a:pPr>
              <a:defRPr/>
            </a:pPr>
            <a:r>
              <a:rPr lang="en-US" altLang="zh-TW"/>
              <a:t>25</a:t>
            </a:r>
            <a:r>
              <a:rPr lang="zh-TW" altLang="en-US"/>
              <a:t>年度 報告書版</a:t>
            </a:r>
            <a:endParaRPr lang="en-US" altLang="ja-JP"/>
          </a:p>
        </p:txBody>
      </p:sp>
      <p:sp>
        <p:nvSpPr>
          <p:cNvPr id="4" name="Rectangle 6"/>
          <p:cNvSpPr>
            <a:spLocks noGrp="1" noChangeArrowheads="1"/>
          </p:cNvSpPr>
          <p:nvPr>
            <p:ph type="sldNum" sz="quarter" idx="12"/>
          </p:nvPr>
        </p:nvSpPr>
        <p:spPr>
          <a:xfrm>
            <a:off x="8737600" y="6245225"/>
            <a:ext cx="2844800" cy="476250"/>
          </a:xfrm>
          <a:prstGeom prst="rect">
            <a:avLst/>
          </a:prstGeom>
          <a:ln/>
        </p:spPr>
        <p:txBody>
          <a:bodyPr/>
          <a:lstStyle>
            <a:lvl1pPr>
              <a:defRPr/>
            </a:lvl1pPr>
          </a:lstStyle>
          <a:p>
            <a:pPr>
              <a:defRPr/>
            </a:pPr>
            <a:fld id="{D76BDD78-7D16-481F-8A75-0A02351D7BF2}" type="slidenum">
              <a:rPr lang="en-US" altLang="ja-JP"/>
              <a:pPr>
                <a:defRPr/>
              </a:pPr>
              <a:t>‹#›</a:t>
            </a:fld>
            <a:endParaRPr lang="en-US" altLang="ja-JP"/>
          </a:p>
        </p:txBody>
      </p:sp>
    </p:spTree>
    <p:extLst>
      <p:ext uri="{BB962C8B-B14F-4D97-AF65-F5344CB8AC3E}">
        <p14:creationId xmlns:p14="http://schemas.microsoft.com/office/powerpoint/2010/main" val="150593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xfrm>
            <a:off x="609600" y="6245225"/>
            <a:ext cx="2844800" cy="476250"/>
          </a:xfrm>
          <a:prstGeom prst="rect">
            <a:avLst/>
          </a:prstGeom>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4165600" y="6245225"/>
            <a:ext cx="3860800" cy="476250"/>
          </a:xfrm>
          <a:prstGeom prst="rect">
            <a:avLst/>
          </a:prstGeom>
          <a:ln/>
        </p:spPr>
        <p:txBody>
          <a:bodyPr/>
          <a:lstStyle>
            <a:lvl1pPr>
              <a:defRPr/>
            </a:lvl1pPr>
          </a:lstStyle>
          <a:p>
            <a:pPr>
              <a:defRPr/>
            </a:pPr>
            <a:r>
              <a:rPr lang="en-US" altLang="zh-TW"/>
              <a:t>25</a:t>
            </a:r>
            <a:r>
              <a:rPr lang="zh-TW" altLang="en-US"/>
              <a:t>年度 報告書版</a:t>
            </a:r>
            <a:endParaRPr lang="en-US" altLang="ja-JP"/>
          </a:p>
        </p:txBody>
      </p:sp>
      <p:sp>
        <p:nvSpPr>
          <p:cNvPr id="7" name="Rectangle 6"/>
          <p:cNvSpPr>
            <a:spLocks noGrp="1" noChangeArrowheads="1"/>
          </p:cNvSpPr>
          <p:nvPr>
            <p:ph type="sldNum" sz="quarter" idx="12"/>
          </p:nvPr>
        </p:nvSpPr>
        <p:spPr>
          <a:xfrm>
            <a:off x="8737600" y="6245225"/>
            <a:ext cx="2844800" cy="476250"/>
          </a:xfrm>
          <a:prstGeom prst="rect">
            <a:avLst/>
          </a:prstGeom>
          <a:ln/>
        </p:spPr>
        <p:txBody>
          <a:bodyPr/>
          <a:lstStyle>
            <a:lvl1pPr>
              <a:defRPr/>
            </a:lvl1pPr>
          </a:lstStyle>
          <a:p>
            <a:pPr>
              <a:defRPr/>
            </a:pPr>
            <a:fld id="{BC964DE9-FB81-4F04-BE8C-C9F4B49BB229}" type="slidenum">
              <a:rPr lang="en-US" altLang="ja-JP"/>
              <a:pPr>
                <a:defRPr/>
              </a:pPr>
              <a:t>‹#›</a:t>
            </a:fld>
            <a:endParaRPr lang="en-US" altLang="ja-JP"/>
          </a:p>
        </p:txBody>
      </p:sp>
    </p:spTree>
    <p:extLst>
      <p:ext uri="{BB962C8B-B14F-4D97-AF65-F5344CB8AC3E}">
        <p14:creationId xmlns:p14="http://schemas.microsoft.com/office/powerpoint/2010/main" val="3814902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xfrm>
            <a:off x="609600" y="6245225"/>
            <a:ext cx="2844800" cy="476250"/>
          </a:xfrm>
          <a:prstGeom prst="rect">
            <a:avLst/>
          </a:prstGeom>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4165600" y="6245225"/>
            <a:ext cx="3860800" cy="476250"/>
          </a:xfrm>
          <a:prstGeom prst="rect">
            <a:avLst/>
          </a:prstGeom>
          <a:ln/>
        </p:spPr>
        <p:txBody>
          <a:bodyPr/>
          <a:lstStyle>
            <a:lvl1pPr>
              <a:defRPr/>
            </a:lvl1pPr>
          </a:lstStyle>
          <a:p>
            <a:pPr>
              <a:defRPr/>
            </a:pPr>
            <a:r>
              <a:rPr lang="en-US" altLang="zh-TW"/>
              <a:t>25</a:t>
            </a:r>
            <a:r>
              <a:rPr lang="zh-TW" altLang="en-US"/>
              <a:t>年度 報告書版</a:t>
            </a:r>
            <a:endParaRPr lang="en-US" altLang="ja-JP"/>
          </a:p>
        </p:txBody>
      </p:sp>
      <p:sp>
        <p:nvSpPr>
          <p:cNvPr id="7" name="Rectangle 6"/>
          <p:cNvSpPr>
            <a:spLocks noGrp="1" noChangeArrowheads="1"/>
          </p:cNvSpPr>
          <p:nvPr>
            <p:ph type="sldNum" sz="quarter" idx="12"/>
          </p:nvPr>
        </p:nvSpPr>
        <p:spPr>
          <a:xfrm>
            <a:off x="8737600" y="6245225"/>
            <a:ext cx="2844800" cy="476250"/>
          </a:xfrm>
          <a:prstGeom prst="rect">
            <a:avLst/>
          </a:prstGeom>
          <a:ln/>
        </p:spPr>
        <p:txBody>
          <a:bodyPr/>
          <a:lstStyle>
            <a:lvl1pPr>
              <a:defRPr/>
            </a:lvl1pPr>
          </a:lstStyle>
          <a:p>
            <a:pPr>
              <a:defRPr/>
            </a:pPr>
            <a:fld id="{CD1EDBC8-D5B8-48C0-8208-1FB87774D4E7}" type="slidenum">
              <a:rPr lang="en-US" altLang="ja-JP"/>
              <a:pPr>
                <a:defRPr/>
              </a:pPr>
              <a:t>‹#›</a:t>
            </a:fld>
            <a:endParaRPr lang="en-US" altLang="ja-JP"/>
          </a:p>
        </p:txBody>
      </p:sp>
    </p:spTree>
    <p:extLst>
      <p:ext uri="{BB962C8B-B14F-4D97-AF65-F5344CB8AC3E}">
        <p14:creationId xmlns:p14="http://schemas.microsoft.com/office/powerpoint/2010/main" val="795109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20483"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302532"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effectLst/>
                <a:latin typeface="Arial" charset="0"/>
              </a:defRPr>
            </a:lvl1pPr>
          </a:lstStyle>
          <a:p>
            <a:pPr>
              <a:defRPr/>
            </a:pPr>
            <a:endParaRPr lang="en-US" altLang="ja-JP">
              <a:solidFill>
                <a:srgbClr val="000000"/>
              </a:solidFill>
            </a:endParaRPr>
          </a:p>
        </p:txBody>
      </p:sp>
      <p:sp>
        <p:nvSpPr>
          <p:cNvPr id="1302533"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ffectLst/>
                <a:latin typeface="Arial" charset="0"/>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1302534"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FA7BF7E7-9BB1-445D-BF85-0D52787474D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507418876"/>
      </p:ext>
    </p:extLst>
  </p:cSld>
  <p:clrMap bg1="lt1" tx1="dk1" bg2="lt2" tx2="dk2" accent1="accent1" accent2="accent2" accent3="accent3" accent4="accent4" accent5="accent5" accent6="accent6" hlink="hlink" folHlink="folHlink"/>
  <p:sldLayoutIdLst>
    <p:sldLayoutId id="2147484040" r:id="rId1"/>
    <p:sldLayoutId id="2147484041" r:id="rId2"/>
    <p:sldLayoutId id="2147484042" r:id="rId3"/>
    <p:sldLayoutId id="2147484043" r:id="rId4"/>
    <p:sldLayoutId id="2147484044" r:id="rId5"/>
    <p:sldLayoutId id="2147484045" r:id="rId6"/>
    <p:sldLayoutId id="2147484046" r:id="rId7"/>
    <p:sldLayoutId id="2147484047" r:id="rId8"/>
    <p:sldLayoutId id="2147484048" r:id="rId9"/>
    <p:sldLayoutId id="2147484049" r:id="rId10"/>
    <p:sldLayoutId id="2147484050" r:id="rId11"/>
    <p:sldLayoutId id="2147484051" r:id="rId12"/>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302532"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effectLst/>
                <a:latin typeface="Arial" charset="0"/>
                <a:ea typeface="ＭＳ Ｐゴシック" pitchFamily="50" charset="-128"/>
              </a:defRPr>
            </a:lvl1pPr>
          </a:lstStyle>
          <a:p>
            <a:pPr>
              <a:defRPr/>
            </a:pPr>
            <a:endParaRPr lang="en-US" altLang="ja-JP">
              <a:solidFill>
                <a:srgbClr val="000000"/>
              </a:solidFill>
            </a:endParaRPr>
          </a:p>
        </p:txBody>
      </p:sp>
      <p:sp>
        <p:nvSpPr>
          <p:cNvPr id="1302533"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ffectLst/>
                <a:latin typeface="Arial" charset="0"/>
                <a:ea typeface="ＭＳ Ｐゴシック" pitchFamily="50" charset="-128"/>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1302534"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ffectLst/>
                <a:latin typeface="Arial" charset="0"/>
                <a:ea typeface="ＭＳ Ｐゴシック" pitchFamily="50" charset="-128"/>
              </a:defRPr>
            </a:lvl1pPr>
          </a:lstStyle>
          <a:p>
            <a:pPr>
              <a:defRPr/>
            </a:pPr>
            <a:fld id="{7F44648E-089E-4085-9CCB-3EC31AB41B2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10857051"/>
      </p:ext>
    </p:extLst>
  </p:cSld>
  <p:clrMap bg1="lt1" tx1="dk1" bg2="lt2" tx2="dk2" accent1="accent1" accent2="accent2" accent3="accent3" accent4="accent4" accent5="accent5" accent6="accent6" hlink="hlink" folHlink="folHlink"/>
  <p:sldLayoutIdLst>
    <p:sldLayoutId id="2147484053" r:id="rId1"/>
    <p:sldLayoutId id="2147484054" r:id="rId2"/>
    <p:sldLayoutId id="2147484055" r:id="rId3"/>
    <p:sldLayoutId id="2147484056" r:id="rId4"/>
    <p:sldLayoutId id="2147484057" r:id="rId5"/>
    <p:sldLayoutId id="2147484058" r:id="rId6"/>
    <p:sldLayoutId id="2147484059" r:id="rId7"/>
    <p:sldLayoutId id="2147484060" r:id="rId8"/>
    <p:sldLayoutId id="2147484061" r:id="rId9"/>
    <p:sldLayoutId id="2147484062" r:id="rId10"/>
    <p:sldLayoutId id="2147484063" r:id="rId11"/>
    <p:sldLayoutId id="2147484064" r:id="rId12"/>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302532"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a:effectLst/>
                <a:latin typeface="Arial" charset="0"/>
              </a:defRPr>
            </a:lvl1pPr>
          </a:lstStyle>
          <a:p>
            <a:pPr>
              <a:defRPr/>
            </a:pPr>
            <a:endParaRPr lang="en-US" altLang="ja-JP" dirty="0"/>
          </a:p>
        </p:txBody>
      </p:sp>
      <p:sp>
        <p:nvSpPr>
          <p:cNvPr id="1302533"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effectLst/>
                <a:latin typeface="Arial" charset="0"/>
              </a:defRPr>
            </a:lvl1pPr>
          </a:lstStyle>
          <a:p>
            <a:pPr>
              <a:defRPr/>
            </a:pPr>
            <a:r>
              <a:rPr lang="en-US" altLang="zh-TW" dirty="0"/>
              <a:t>25</a:t>
            </a:r>
            <a:r>
              <a:rPr lang="zh-TW" altLang="en-US"/>
              <a:t>年度 報告書版</a:t>
            </a:r>
            <a:endParaRPr lang="en-US" altLang="ja-JP" dirty="0"/>
          </a:p>
        </p:txBody>
      </p:sp>
      <p:sp>
        <p:nvSpPr>
          <p:cNvPr id="1302534"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A7B81B18-9C48-42C8-8E18-587166552E61}" type="slidenum">
              <a:rPr lang="en-US" altLang="ja-JP"/>
              <a:pPr>
                <a:defRPr/>
              </a:pPr>
              <a:t>‹#›</a:t>
            </a:fld>
            <a:endParaRPr lang="en-US" altLang="ja-JP" dirty="0"/>
          </a:p>
        </p:txBody>
      </p:sp>
    </p:spTree>
    <p:extLst>
      <p:ext uri="{BB962C8B-B14F-4D97-AF65-F5344CB8AC3E}">
        <p14:creationId xmlns:p14="http://schemas.microsoft.com/office/powerpoint/2010/main" val="3253431050"/>
      </p:ext>
    </p:extLst>
  </p:cSld>
  <p:clrMap bg1="lt1" tx1="dk1" bg2="lt2" tx2="dk2" accent1="accent1" accent2="accent2" accent3="accent3" accent4="accent4" accent5="accent5" accent6="accent6" hlink="hlink" folHlink="folHlink"/>
  <p:sldLayoutIdLst>
    <p:sldLayoutId id="2147484066" r:id="rId1"/>
    <p:sldLayoutId id="2147484067" r:id="rId2"/>
    <p:sldLayoutId id="2147484068" r:id="rId3"/>
    <p:sldLayoutId id="2147484069" r:id="rId4"/>
    <p:sldLayoutId id="2147484070" r:id="rId5"/>
    <p:sldLayoutId id="2147484071" r:id="rId6"/>
    <p:sldLayoutId id="2147484072" r:id="rId7"/>
    <p:sldLayoutId id="2147484073" r:id="rId8"/>
    <p:sldLayoutId id="2147484074" r:id="rId9"/>
    <p:sldLayoutId id="2147484075" r:id="rId10"/>
    <p:sldLayoutId id="2147484076" r:id="rId11"/>
    <p:sldLayoutId id="2147484077" r:id="rId12"/>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4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
          <p:cNvSpPr txBox="1">
            <a:spLocks noChangeArrowheads="1"/>
          </p:cNvSpPr>
          <p:nvPr/>
        </p:nvSpPr>
        <p:spPr bwMode="auto">
          <a:xfrm>
            <a:off x="4941758" y="3605632"/>
            <a:ext cx="3333393" cy="1684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36" tIns="41468" rIns="82936" bIns="41468" anchor="b">
            <a:spAutoFit/>
          </a:bodyPr>
          <a:lstStyle>
            <a:lvl1pPr defTabSz="908050">
              <a:defRPr kumimoji="1" sz="3200">
                <a:solidFill>
                  <a:schemeClr val="tx1"/>
                </a:solidFill>
                <a:latin typeface="Arial" pitchFamily="34" charset="0"/>
                <a:ea typeface="ＭＳ Ｐゴシック" pitchFamily="50" charset="-128"/>
              </a:defRPr>
            </a:lvl1pPr>
            <a:lvl2pPr defTabSz="908050">
              <a:defRPr kumimoji="1" sz="2800">
                <a:solidFill>
                  <a:schemeClr val="tx1"/>
                </a:solidFill>
                <a:latin typeface="Arial" pitchFamily="34" charset="0"/>
                <a:ea typeface="ＭＳ Ｐゴシック" pitchFamily="50" charset="-128"/>
              </a:defRPr>
            </a:lvl2pPr>
            <a:lvl3pPr defTabSz="908050">
              <a:defRPr kumimoji="1" sz="2400">
                <a:solidFill>
                  <a:schemeClr val="tx1"/>
                </a:solidFill>
                <a:latin typeface="Arial" pitchFamily="34" charset="0"/>
                <a:ea typeface="ＭＳ Ｐゴシック" pitchFamily="50" charset="-128"/>
              </a:defRPr>
            </a:lvl3pPr>
            <a:lvl4pPr defTabSz="908050">
              <a:defRPr kumimoji="1" sz="2000">
                <a:solidFill>
                  <a:schemeClr val="tx1"/>
                </a:solidFill>
                <a:latin typeface="Arial" pitchFamily="34" charset="0"/>
                <a:ea typeface="ＭＳ Ｐゴシック" pitchFamily="50" charset="-128"/>
              </a:defRPr>
            </a:lvl4pPr>
            <a:lvl5pPr defTabSz="908050">
              <a:defRPr kumimoji="1" sz="2000">
                <a:solidFill>
                  <a:schemeClr val="tx1"/>
                </a:solidFill>
                <a:latin typeface="Arial" pitchFamily="34" charset="0"/>
                <a:ea typeface="ＭＳ Ｐゴシック" pitchFamily="50" charset="-128"/>
              </a:defRPr>
            </a:lvl5pPr>
            <a:lvl6pPr defTabSz="908050" eaLnBrk="0" hangingPunct="0">
              <a:defRPr kumimoji="1" sz="2000">
                <a:solidFill>
                  <a:schemeClr val="tx1"/>
                </a:solidFill>
                <a:latin typeface="Arial" pitchFamily="34" charset="0"/>
                <a:ea typeface="ＭＳ Ｐゴシック" pitchFamily="50" charset="-128"/>
              </a:defRPr>
            </a:lvl6pPr>
            <a:lvl7pPr defTabSz="908050" eaLnBrk="0" hangingPunct="0">
              <a:defRPr kumimoji="1" sz="2000">
                <a:solidFill>
                  <a:schemeClr val="tx1"/>
                </a:solidFill>
                <a:latin typeface="Arial" pitchFamily="34" charset="0"/>
                <a:ea typeface="ＭＳ Ｐゴシック" pitchFamily="50" charset="-128"/>
              </a:defRPr>
            </a:lvl7pPr>
            <a:lvl8pPr defTabSz="908050" eaLnBrk="0" hangingPunct="0">
              <a:defRPr kumimoji="1" sz="2000">
                <a:solidFill>
                  <a:schemeClr val="tx1"/>
                </a:solidFill>
                <a:latin typeface="Arial" pitchFamily="34" charset="0"/>
                <a:ea typeface="ＭＳ Ｐゴシック" pitchFamily="50" charset="-128"/>
              </a:defRPr>
            </a:lvl8pPr>
            <a:lvl9pPr defTabSz="908050" eaLnBrk="0" hangingPunct="0">
              <a:defRPr kumimoji="1" sz="2000">
                <a:solidFill>
                  <a:schemeClr val="tx1"/>
                </a:solidFill>
                <a:latin typeface="Arial" pitchFamily="34" charset="0"/>
                <a:ea typeface="ＭＳ Ｐゴシック" pitchFamily="50" charset="-128"/>
              </a:defRPr>
            </a:lvl9pPr>
          </a:lstStyle>
          <a:p>
            <a:pPr marL="514350" indent="-514350">
              <a:spcBef>
                <a:spcPts val="1200"/>
              </a:spcBef>
              <a:buFont typeface="+mj-lt"/>
              <a:buAutoNum type="arabicPeriod"/>
            </a:pPr>
            <a:r>
              <a:rPr lang="ja-JP" altLang="en-US" sz="2800" b="1" dirty="0">
                <a:solidFill>
                  <a:schemeClr val="tx1">
                    <a:lumMod val="65000"/>
                    <a:lumOff val="35000"/>
                  </a:schemeClr>
                </a:solidFill>
                <a:latin typeface="BIZ UDPゴシック" panose="020B0400000000000000" pitchFamily="50" charset="-128"/>
                <a:ea typeface="BIZ UDPゴシック" panose="020B0400000000000000" pitchFamily="50" charset="-128"/>
                <a:cs typeface="Meiryo UI" pitchFamily="50" charset="-128"/>
              </a:rPr>
              <a:t>目的   　</a:t>
            </a:r>
            <a:r>
              <a:rPr lang="ja-JP" altLang="en-US" sz="2400" b="1" dirty="0">
                <a:solidFill>
                  <a:schemeClr val="tx1">
                    <a:lumMod val="65000"/>
                    <a:lumOff val="35000"/>
                  </a:schemeClr>
                </a:solidFill>
                <a:latin typeface="BIZ UDPゴシック" panose="020B0400000000000000" pitchFamily="50" charset="-128"/>
                <a:ea typeface="BIZ UDPゴシック" panose="020B0400000000000000" pitchFamily="50" charset="-128"/>
                <a:cs typeface="Meiryo UI" pitchFamily="50" charset="-128"/>
              </a:rPr>
              <a:t>編</a:t>
            </a:r>
            <a:r>
              <a:rPr lang="ja-JP" altLang="en-US" sz="2800" b="1" dirty="0">
                <a:solidFill>
                  <a:schemeClr val="tx1">
                    <a:lumMod val="65000"/>
                    <a:lumOff val="35000"/>
                  </a:schemeClr>
                </a:solidFill>
                <a:latin typeface="BIZ UDPゴシック" panose="020B0400000000000000" pitchFamily="50" charset="-128"/>
                <a:ea typeface="BIZ UDPゴシック" panose="020B0400000000000000" pitchFamily="50" charset="-128"/>
                <a:cs typeface="Meiryo UI" pitchFamily="50" charset="-128"/>
              </a:rPr>
              <a:t>  </a:t>
            </a:r>
          </a:p>
          <a:p>
            <a:pPr marL="514350" indent="-514350">
              <a:spcBef>
                <a:spcPts val="1200"/>
              </a:spcBef>
              <a:buFont typeface="+mj-lt"/>
              <a:buAutoNum type="arabicPeriod"/>
            </a:pPr>
            <a:r>
              <a:rPr lang="ja-JP" altLang="en-US" sz="2800" b="1" dirty="0">
                <a:solidFill>
                  <a:schemeClr val="tx1">
                    <a:lumMod val="65000"/>
                    <a:lumOff val="35000"/>
                  </a:schemeClr>
                </a:solidFill>
                <a:latin typeface="BIZ UDPゴシック" panose="020B0400000000000000" pitchFamily="50" charset="-128"/>
                <a:ea typeface="BIZ UDPゴシック" panose="020B0400000000000000" pitchFamily="50" charset="-128"/>
                <a:cs typeface="Meiryo UI" pitchFamily="50" charset="-128"/>
              </a:rPr>
              <a:t>対応力   </a:t>
            </a:r>
            <a:r>
              <a:rPr lang="ja-JP" altLang="en-US" sz="2400" b="1" dirty="0">
                <a:solidFill>
                  <a:schemeClr val="tx1">
                    <a:lumMod val="65000"/>
                    <a:lumOff val="35000"/>
                  </a:schemeClr>
                </a:solidFill>
                <a:latin typeface="BIZ UDPゴシック" panose="020B0400000000000000" pitchFamily="50" charset="-128"/>
                <a:ea typeface="BIZ UDPゴシック" panose="020B0400000000000000" pitchFamily="50" charset="-128"/>
                <a:cs typeface="Meiryo UI" pitchFamily="50" charset="-128"/>
              </a:rPr>
              <a:t>編</a:t>
            </a:r>
            <a:r>
              <a:rPr lang="ja-JP" altLang="en-US" sz="2800" b="1" dirty="0">
                <a:solidFill>
                  <a:schemeClr val="tx1">
                    <a:lumMod val="65000"/>
                    <a:lumOff val="35000"/>
                  </a:schemeClr>
                </a:solidFill>
                <a:latin typeface="BIZ UDPゴシック" panose="020B0400000000000000" pitchFamily="50" charset="-128"/>
                <a:ea typeface="BIZ UDPゴシック" panose="020B0400000000000000" pitchFamily="50" charset="-128"/>
                <a:cs typeface="Meiryo UI" pitchFamily="50" charset="-128"/>
              </a:rPr>
              <a:t>  </a:t>
            </a:r>
          </a:p>
          <a:p>
            <a:pPr marL="514350" indent="-514350">
              <a:spcBef>
                <a:spcPts val="1200"/>
              </a:spcBef>
              <a:buFont typeface="+mj-lt"/>
              <a:buAutoNum type="arabicPeriod"/>
            </a:pPr>
            <a:r>
              <a:rPr lang="ja-JP" altLang="en-US" sz="2800" b="1" dirty="0">
                <a:solidFill>
                  <a:schemeClr val="tx1">
                    <a:lumMod val="65000"/>
                    <a:lumOff val="35000"/>
                  </a:schemeClr>
                </a:solidFill>
                <a:latin typeface="BIZ UDPゴシック" panose="020B0400000000000000" pitchFamily="50" charset="-128"/>
                <a:ea typeface="BIZ UDPゴシック" panose="020B0400000000000000" pitchFamily="50" charset="-128"/>
                <a:cs typeface="Meiryo UI" pitchFamily="50" charset="-128"/>
              </a:rPr>
              <a:t>連携等   </a:t>
            </a:r>
            <a:r>
              <a:rPr lang="ja-JP" altLang="en-US" sz="2400" b="1" dirty="0">
                <a:solidFill>
                  <a:schemeClr val="tx1">
                    <a:lumMod val="65000"/>
                    <a:lumOff val="35000"/>
                  </a:schemeClr>
                </a:solidFill>
                <a:latin typeface="BIZ UDPゴシック" panose="020B0400000000000000" pitchFamily="50" charset="-128"/>
                <a:ea typeface="BIZ UDPゴシック" panose="020B0400000000000000" pitchFamily="50" charset="-128"/>
                <a:cs typeface="Meiryo UI" pitchFamily="50" charset="-128"/>
              </a:rPr>
              <a:t>編</a:t>
            </a:r>
            <a:r>
              <a:rPr lang="ja-JP" altLang="en-US" sz="2800" b="1" dirty="0">
                <a:solidFill>
                  <a:schemeClr val="tx1">
                    <a:lumMod val="65000"/>
                    <a:lumOff val="35000"/>
                  </a:schemeClr>
                </a:solidFill>
                <a:latin typeface="BIZ UDPゴシック" panose="020B0400000000000000" pitchFamily="50" charset="-128"/>
                <a:ea typeface="BIZ UDPゴシック" panose="020B0400000000000000" pitchFamily="50" charset="-128"/>
                <a:cs typeface="Meiryo UI" pitchFamily="50" charset="-128"/>
              </a:rPr>
              <a:t>  </a:t>
            </a:r>
            <a:endParaRPr lang="en-US" altLang="ja-JP" sz="2800" b="1" dirty="0">
              <a:solidFill>
                <a:schemeClr val="tx1">
                  <a:lumMod val="65000"/>
                  <a:lumOff val="35000"/>
                </a:schemeClr>
              </a:solidFill>
              <a:latin typeface="BIZ UDPゴシック" panose="020B0400000000000000" pitchFamily="50" charset="-128"/>
              <a:ea typeface="BIZ UDPゴシック" panose="020B0400000000000000" pitchFamily="50" charset="-128"/>
              <a:cs typeface="Meiryo UI" pitchFamily="50" charset="-128"/>
            </a:endParaRPr>
          </a:p>
        </p:txBody>
      </p:sp>
      <p:sp>
        <p:nvSpPr>
          <p:cNvPr id="10" name="Text Box 2">
            <a:extLst>
              <a:ext uri="{FF2B5EF4-FFF2-40B4-BE49-F238E27FC236}">
                <a16:creationId xmlns:a16="http://schemas.microsoft.com/office/drawing/2014/main" id="{2CA18456-2477-4E93-A183-4F1E02B44188}"/>
              </a:ext>
            </a:extLst>
          </p:cNvPr>
          <p:cNvSpPr txBox="1">
            <a:spLocks noChangeArrowheads="1"/>
          </p:cNvSpPr>
          <p:nvPr/>
        </p:nvSpPr>
        <p:spPr bwMode="auto">
          <a:xfrm>
            <a:off x="1524000" y="1521416"/>
            <a:ext cx="9144000" cy="1607240"/>
          </a:xfrm>
          <a:prstGeom prst="rect">
            <a:avLst/>
          </a:prstGeom>
          <a:solidFill>
            <a:srgbClr val="CC7900"/>
          </a:solidFill>
          <a:ln>
            <a:noFill/>
          </a:ln>
          <a:effectLst/>
        </p:spPr>
        <p:txBody>
          <a:bodyPr wrap="square" anchor="ctr" anchorCtr="0">
            <a:no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algn="ctr">
              <a:spcBef>
                <a:spcPts val="0"/>
              </a:spcBef>
              <a:defRPr/>
            </a:pPr>
            <a:r>
              <a:rPr lang="ja-JP" altLang="en-US" sz="4000" b="1" dirty="0">
                <a:solidFill>
                  <a:srgbClr val="FFFFFF"/>
                </a:solidFill>
                <a:latin typeface="BIZ UDPゴシック" panose="020B0400000000000000" pitchFamily="50" charset="-128"/>
                <a:ea typeface="BIZ UDPゴシック" panose="020B0400000000000000" pitchFamily="50" charset="-128"/>
                <a:cs typeface="Meiryo UI" pitchFamily="50" charset="-128"/>
              </a:rPr>
              <a:t>病院勤務の医療従事者向け</a:t>
            </a:r>
            <a:endParaRPr lang="en-US" altLang="ja-JP" sz="4000" b="1" dirty="0">
              <a:solidFill>
                <a:srgbClr val="FFFFFF"/>
              </a:solidFill>
              <a:latin typeface="BIZ UDPゴシック" panose="020B0400000000000000" pitchFamily="50" charset="-128"/>
              <a:ea typeface="BIZ UDPゴシック" panose="020B0400000000000000" pitchFamily="50" charset="-128"/>
              <a:cs typeface="Meiryo UI" pitchFamily="50" charset="-128"/>
            </a:endParaRPr>
          </a:p>
          <a:p>
            <a:pPr algn="ctr">
              <a:spcBef>
                <a:spcPts val="0"/>
              </a:spcBef>
              <a:defRPr/>
            </a:pPr>
            <a:r>
              <a:rPr lang="ja-JP" altLang="en-US" sz="4000" b="1" dirty="0">
                <a:solidFill>
                  <a:srgbClr val="FFFFFF"/>
                </a:solidFill>
                <a:latin typeface="BIZ UDPゴシック" panose="020B0400000000000000" pitchFamily="50" charset="-128"/>
                <a:ea typeface="BIZ UDPゴシック" panose="020B0400000000000000" pitchFamily="50" charset="-128"/>
                <a:cs typeface="Meiryo UI" pitchFamily="50" charset="-128"/>
              </a:rPr>
              <a:t>認知症対応力向上研修</a:t>
            </a:r>
          </a:p>
        </p:txBody>
      </p:sp>
      <p:grpSp>
        <p:nvGrpSpPr>
          <p:cNvPr id="9" name="グループ化 8">
            <a:extLst>
              <a:ext uri="{FF2B5EF4-FFF2-40B4-BE49-F238E27FC236}">
                <a16:creationId xmlns:a16="http://schemas.microsoft.com/office/drawing/2014/main" id="{8956622C-81C9-4DDC-8328-CA794F3EB7E3}"/>
              </a:ext>
            </a:extLst>
          </p:cNvPr>
          <p:cNvGrpSpPr/>
          <p:nvPr/>
        </p:nvGrpSpPr>
        <p:grpSpPr>
          <a:xfrm>
            <a:off x="2069195" y="5766794"/>
            <a:ext cx="8142281" cy="646685"/>
            <a:chOff x="1080940" y="4265538"/>
            <a:chExt cx="7010105" cy="737432"/>
          </a:xfrm>
        </p:grpSpPr>
        <p:sp>
          <p:nvSpPr>
            <p:cNvPr id="11" name="Text Box 3">
              <a:extLst>
                <a:ext uri="{FF2B5EF4-FFF2-40B4-BE49-F238E27FC236}">
                  <a16:creationId xmlns:a16="http://schemas.microsoft.com/office/drawing/2014/main" id="{39AFA87D-ABF0-4EE4-81FE-C73117A9A6AB}"/>
                </a:ext>
              </a:extLst>
            </p:cNvPr>
            <p:cNvSpPr txBox="1">
              <a:spLocks noChangeArrowheads="1"/>
            </p:cNvSpPr>
            <p:nvPr/>
          </p:nvSpPr>
          <p:spPr bwMode="auto">
            <a:xfrm>
              <a:off x="2150914" y="4265538"/>
              <a:ext cx="5019675" cy="338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algn="ctr" eaLnBrk="1" hangingPunct="1">
                <a:lnSpc>
                  <a:spcPct val="130000"/>
                </a:lnSpc>
                <a:spcBef>
                  <a:spcPct val="50000"/>
                </a:spcBef>
              </a:pPr>
              <a:r>
                <a:rPr lang="ja-JP" altLang="en-US" sz="1100" b="1" dirty="0">
                  <a:solidFill>
                    <a:schemeClr val="tx1">
                      <a:lumMod val="50000"/>
                      <a:lumOff val="50000"/>
                    </a:schemeClr>
                  </a:solidFill>
                  <a:latin typeface="BIZ UDPゴシック" panose="020B0400000000000000" pitchFamily="50" charset="-128"/>
                  <a:ea typeface="BIZ UDPゴシック" panose="020B0400000000000000" pitchFamily="50" charset="-128"/>
                  <a:cs typeface="Meiryo UI" pitchFamily="50" charset="-128"/>
                </a:rPr>
                <a:t>令和３年度 厚生労働省老人保健健康増進等事業</a:t>
              </a:r>
            </a:p>
          </p:txBody>
        </p:sp>
        <p:sp>
          <p:nvSpPr>
            <p:cNvPr id="12" name="Text Box 4">
              <a:extLst>
                <a:ext uri="{FF2B5EF4-FFF2-40B4-BE49-F238E27FC236}">
                  <a16:creationId xmlns:a16="http://schemas.microsoft.com/office/drawing/2014/main" id="{442AF88F-58E0-4A9E-9E3F-FFB663C6E423}"/>
                </a:ext>
              </a:extLst>
            </p:cNvPr>
            <p:cNvSpPr txBox="1">
              <a:spLocks noChangeArrowheads="1"/>
            </p:cNvSpPr>
            <p:nvPr/>
          </p:nvSpPr>
          <p:spPr bwMode="auto">
            <a:xfrm>
              <a:off x="1080940" y="4601114"/>
              <a:ext cx="7010105" cy="4018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ctr" eaLnBrk="1" hangingPunct="1">
                <a:lnSpc>
                  <a:spcPct val="130000"/>
                </a:lnSpc>
                <a:spcBef>
                  <a:spcPct val="50000"/>
                </a:spcBef>
              </a:pPr>
              <a:r>
                <a:rPr lang="ja-JP" altLang="en-US" sz="1400" b="1" dirty="0">
                  <a:solidFill>
                    <a:schemeClr val="tx1">
                      <a:lumMod val="50000"/>
                      <a:lumOff val="50000"/>
                    </a:schemeClr>
                  </a:solidFill>
                  <a:latin typeface="BIZ UDPゴシック" panose="020B0400000000000000" pitchFamily="50" charset="-128"/>
                  <a:ea typeface="BIZ UDPゴシック" panose="020B0400000000000000" pitchFamily="50" charset="-128"/>
                  <a:cs typeface="Meiryo UI" pitchFamily="50" charset="-128"/>
                </a:rPr>
                <a:t>認知症対応力向上研修の研修教材及び実施方法に関する調査研究事業  編</a:t>
              </a:r>
              <a:endParaRPr lang="en-US" altLang="ja-JP" sz="1400" b="1" dirty="0">
                <a:solidFill>
                  <a:schemeClr val="tx1">
                    <a:lumMod val="50000"/>
                    <a:lumOff val="50000"/>
                  </a:schemeClr>
                </a:solidFill>
                <a:latin typeface="BIZ UDPゴシック" panose="020B0400000000000000" pitchFamily="50" charset="-128"/>
                <a:ea typeface="BIZ UDPゴシック" panose="020B0400000000000000" pitchFamily="50" charset="-128"/>
                <a:cs typeface="Meiryo UI" pitchFamily="50" charset="-128"/>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四角形: 角を丸くする 11">
            <a:extLst>
              <a:ext uri="{FF2B5EF4-FFF2-40B4-BE49-F238E27FC236}">
                <a16:creationId xmlns:a16="http://schemas.microsoft.com/office/drawing/2014/main" id="{4A76418A-E05A-4556-AED0-939C18282399}"/>
              </a:ext>
            </a:extLst>
          </p:cNvPr>
          <p:cNvSpPr/>
          <p:nvPr/>
        </p:nvSpPr>
        <p:spPr bwMode="auto">
          <a:xfrm>
            <a:off x="1981664" y="2823928"/>
            <a:ext cx="7919001" cy="459990"/>
          </a:xfrm>
          <a:prstGeom prst="roundRect">
            <a:avLst>
              <a:gd name="adj" fmla="val 50000"/>
            </a:avLst>
          </a:prstGeom>
          <a:solidFill>
            <a:srgbClr val="BFD0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r">
              <a:defRPr/>
            </a:pPr>
            <a:endParaRPr lang="ja-JP" altLang="en-US">
              <a:solidFill>
                <a:srgbClr val="000000"/>
              </a:solidFill>
              <a:effectLst>
                <a:outerShdw blurRad="38100" dist="38100" dir="2700000" algn="tl">
                  <a:srgbClr val="000000">
                    <a:alpha val="43137"/>
                  </a:srgbClr>
                </a:outerShdw>
              </a:effectLst>
              <a:latin typeface="Arial" charset="0"/>
            </a:endParaRPr>
          </a:p>
        </p:txBody>
      </p:sp>
      <p:sp>
        <p:nvSpPr>
          <p:cNvPr id="22" name="四角形: 角を丸くする 11">
            <a:extLst>
              <a:ext uri="{FF2B5EF4-FFF2-40B4-BE49-F238E27FC236}">
                <a16:creationId xmlns:a16="http://schemas.microsoft.com/office/drawing/2014/main" id="{4A76418A-E05A-4556-AED0-939C18282399}"/>
              </a:ext>
            </a:extLst>
          </p:cNvPr>
          <p:cNvSpPr/>
          <p:nvPr/>
        </p:nvSpPr>
        <p:spPr bwMode="auto">
          <a:xfrm>
            <a:off x="1993153" y="4529533"/>
            <a:ext cx="7919001" cy="623133"/>
          </a:xfrm>
          <a:prstGeom prst="roundRect">
            <a:avLst>
              <a:gd name="adj" fmla="val 50000"/>
            </a:avLst>
          </a:prstGeom>
          <a:solidFill>
            <a:srgbClr val="CC79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r">
              <a:defRPr/>
            </a:pPr>
            <a:endParaRPr lang="ja-JP" altLang="en-US">
              <a:solidFill>
                <a:srgbClr val="000000"/>
              </a:solidFill>
              <a:effectLst>
                <a:outerShdw blurRad="38100" dist="38100" dir="2700000" algn="tl">
                  <a:srgbClr val="000000">
                    <a:alpha val="43137"/>
                  </a:srgbClr>
                </a:outerShdw>
              </a:effectLst>
              <a:latin typeface="Arial" charset="0"/>
            </a:endParaRPr>
          </a:p>
        </p:txBody>
      </p:sp>
      <p:sp>
        <p:nvSpPr>
          <p:cNvPr id="12" name="四角形: 角を丸くする 11">
            <a:extLst>
              <a:ext uri="{FF2B5EF4-FFF2-40B4-BE49-F238E27FC236}">
                <a16:creationId xmlns:a16="http://schemas.microsoft.com/office/drawing/2014/main" id="{4A76418A-E05A-4556-AED0-939C18282399}"/>
              </a:ext>
            </a:extLst>
          </p:cNvPr>
          <p:cNvSpPr/>
          <p:nvPr/>
        </p:nvSpPr>
        <p:spPr bwMode="auto">
          <a:xfrm>
            <a:off x="1943782" y="1444515"/>
            <a:ext cx="7919001" cy="459990"/>
          </a:xfrm>
          <a:prstGeom prst="roundRect">
            <a:avLst>
              <a:gd name="adj" fmla="val 50000"/>
            </a:avLst>
          </a:prstGeom>
          <a:solidFill>
            <a:srgbClr val="BFD0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r">
              <a:defRPr/>
            </a:pPr>
            <a:endParaRPr lang="ja-JP" altLang="en-US">
              <a:solidFill>
                <a:srgbClr val="000000"/>
              </a:solidFill>
              <a:effectLst>
                <a:outerShdw blurRad="38100" dist="38100" dir="2700000" algn="tl">
                  <a:srgbClr val="000000">
                    <a:alpha val="43137"/>
                  </a:srgbClr>
                </a:outerShdw>
              </a:effectLst>
              <a:latin typeface="Arial" charset="0"/>
            </a:endParaRPr>
          </a:p>
        </p:txBody>
      </p:sp>
      <p:sp>
        <p:nvSpPr>
          <p:cNvPr id="17" name="正方形/長方形 16">
            <a:extLst>
              <a:ext uri="{FF2B5EF4-FFF2-40B4-BE49-F238E27FC236}">
                <a16:creationId xmlns:a16="http://schemas.microsoft.com/office/drawing/2014/main" id="{C8C6E3FF-3C50-42DC-8AFF-A4CD2D0BD645}"/>
              </a:ext>
            </a:extLst>
          </p:cNvPr>
          <p:cNvSpPr/>
          <p:nvPr/>
        </p:nvSpPr>
        <p:spPr>
          <a:xfrm>
            <a:off x="1524000" y="258431"/>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hangingPunct="0">
              <a:defRPr/>
            </a:pPr>
            <a:endParaRPr lang="ja-JP" altLang="en-US">
              <a:solidFill>
                <a:srgbClr val="FFFFFF"/>
              </a:solidFill>
              <a:latin typeface="Arial"/>
              <a:ea typeface="ＭＳ Ｐゴシック"/>
            </a:endParaRPr>
          </a:p>
        </p:txBody>
      </p:sp>
      <p:sp>
        <p:nvSpPr>
          <p:cNvPr id="172034" name="Rectangle 2"/>
          <p:cNvSpPr>
            <a:spLocks noGrp="1" noChangeArrowheads="1"/>
          </p:cNvSpPr>
          <p:nvPr>
            <p:ph type="title" idx="4294967295"/>
          </p:nvPr>
        </p:nvSpPr>
        <p:spPr>
          <a:xfrm>
            <a:off x="1993153" y="359536"/>
            <a:ext cx="8229600" cy="574930"/>
          </a:xfrm>
        </p:spPr>
        <p:txBody>
          <a:bodyPr/>
          <a:lstStyle/>
          <a:p>
            <a:pPr algn="ctr" eaLnBrk="1" hangingPunct="1"/>
            <a:r>
              <a:rPr lang="ja-JP" altLang="en-US" sz="3200" b="1" dirty="0">
                <a:solidFill>
                  <a:schemeClr val="bg1"/>
                </a:solidFill>
                <a:latin typeface="BIZ UDPゴシック" panose="020B0400000000000000" pitchFamily="50" charset="-128"/>
                <a:ea typeface="BIZ UDPゴシック" panose="020B0400000000000000" pitchFamily="50" charset="-128"/>
                <a:cs typeface="Meiryo UI" pitchFamily="50" charset="-128"/>
              </a:rPr>
              <a:t>認知症の予防の考え方</a:t>
            </a:r>
          </a:p>
        </p:txBody>
      </p:sp>
      <p:sp>
        <p:nvSpPr>
          <p:cNvPr id="11" name="テキスト ボックス 10">
            <a:extLst>
              <a:ext uri="{FF2B5EF4-FFF2-40B4-BE49-F238E27FC236}">
                <a16:creationId xmlns:a16="http://schemas.microsoft.com/office/drawing/2014/main" id="{5F23E08F-2521-460C-8BD5-C77DA659A13B}"/>
              </a:ext>
            </a:extLst>
          </p:cNvPr>
          <p:cNvSpPr txBox="1"/>
          <p:nvPr/>
        </p:nvSpPr>
        <p:spPr>
          <a:xfrm>
            <a:off x="2621538" y="5242167"/>
            <a:ext cx="7848952" cy="1431161"/>
          </a:xfrm>
          <a:prstGeom prst="rect">
            <a:avLst/>
          </a:prstGeom>
          <a:noFill/>
        </p:spPr>
        <p:txBody>
          <a:bodyPr wrap="square">
            <a:spAutoFit/>
          </a:bodyPr>
          <a:lstStyle/>
          <a:p>
            <a:pPr marL="361950" indent="-361950" eaLnBrk="0" hangingPunct="0">
              <a:spcBef>
                <a:spcPts val="600"/>
              </a:spcBef>
              <a:defRPr/>
            </a:pPr>
            <a:r>
              <a:rPr lang="ja-JP" altLang="en-US" sz="1800" b="1" dirty="0">
                <a:solidFill>
                  <a:srgbClr val="CC7900"/>
                </a:solidFill>
                <a:latin typeface="BIZ UDPゴシック" panose="020B0400000000000000" pitchFamily="50" charset="-128"/>
                <a:ea typeface="BIZ UDPゴシック" panose="020B0400000000000000" pitchFamily="50" charset="-128"/>
              </a:rPr>
              <a:t>〇 適切な治療やリハビリテーションの継続による進行予防</a:t>
            </a:r>
            <a:endParaRPr lang="en-US" altLang="ja-JP" sz="1800" b="1" dirty="0">
              <a:solidFill>
                <a:srgbClr val="CC7900"/>
              </a:solidFill>
              <a:latin typeface="BIZ UDPゴシック" panose="020B0400000000000000" pitchFamily="50" charset="-128"/>
              <a:ea typeface="BIZ UDPゴシック" panose="020B0400000000000000" pitchFamily="50" charset="-128"/>
            </a:endParaRPr>
          </a:p>
          <a:p>
            <a:pPr marL="361950" indent="-361950" eaLnBrk="0" hangingPunct="0">
              <a:spcBef>
                <a:spcPts val="600"/>
              </a:spcBef>
              <a:defRPr/>
            </a:pPr>
            <a:r>
              <a:rPr lang="ja-JP" altLang="en-US" sz="1800" b="1" dirty="0">
                <a:solidFill>
                  <a:srgbClr val="CC7900"/>
                </a:solidFill>
                <a:latin typeface="BIZ UDPゴシック" panose="020B0400000000000000" pitchFamily="50" charset="-128"/>
                <a:ea typeface="BIZ UDPゴシック" panose="020B0400000000000000" pitchFamily="50" charset="-128"/>
              </a:rPr>
              <a:t>〇 生活機能の維持                      〇 行動・心理症状の予防と緩和　</a:t>
            </a:r>
            <a:endParaRPr lang="en-US" altLang="ja-JP" sz="1800" b="1" dirty="0">
              <a:solidFill>
                <a:srgbClr val="CC7900"/>
              </a:solidFill>
              <a:latin typeface="BIZ UDPゴシック" panose="020B0400000000000000" pitchFamily="50" charset="-128"/>
              <a:ea typeface="BIZ UDPゴシック" panose="020B0400000000000000" pitchFamily="50" charset="-128"/>
            </a:endParaRPr>
          </a:p>
          <a:p>
            <a:pPr marL="361950" indent="-361950" eaLnBrk="0" hangingPunct="0">
              <a:spcBef>
                <a:spcPts val="600"/>
              </a:spcBef>
              <a:defRPr/>
            </a:pPr>
            <a:r>
              <a:rPr lang="ja-JP" altLang="en-US" sz="1800" b="1" dirty="0">
                <a:solidFill>
                  <a:srgbClr val="CC7900"/>
                </a:solidFill>
                <a:latin typeface="BIZ UDPゴシック" panose="020B0400000000000000" pitchFamily="50" charset="-128"/>
                <a:ea typeface="BIZ UDPゴシック" panose="020B0400000000000000" pitchFamily="50" charset="-128"/>
              </a:rPr>
              <a:t>〇 身体合併症への適切な対応    〇 本人視点のケアと不安の除去</a:t>
            </a:r>
            <a:endParaRPr lang="en-US" altLang="ja-JP" sz="1800" b="1" dirty="0">
              <a:solidFill>
                <a:srgbClr val="CC7900"/>
              </a:solidFill>
              <a:latin typeface="BIZ UDPゴシック" panose="020B0400000000000000" pitchFamily="50" charset="-128"/>
              <a:ea typeface="BIZ UDPゴシック" panose="020B0400000000000000" pitchFamily="50" charset="-128"/>
            </a:endParaRPr>
          </a:p>
          <a:p>
            <a:pPr marL="361950" indent="-361950" eaLnBrk="0" hangingPunct="0">
              <a:spcBef>
                <a:spcPts val="600"/>
              </a:spcBef>
              <a:defRPr/>
            </a:pPr>
            <a:r>
              <a:rPr lang="ja-JP" altLang="en-US" sz="1800" b="1" dirty="0">
                <a:solidFill>
                  <a:srgbClr val="CC7900"/>
                </a:solidFill>
                <a:latin typeface="BIZ UDPゴシック" panose="020B0400000000000000" pitchFamily="50" charset="-128"/>
                <a:ea typeface="BIZ UDPゴシック" panose="020B0400000000000000" pitchFamily="50" charset="-128"/>
              </a:rPr>
              <a:t>〇 安心・安全な生活の確保</a:t>
            </a:r>
          </a:p>
        </p:txBody>
      </p:sp>
      <p:sp>
        <p:nvSpPr>
          <p:cNvPr id="15" name="テキスト ボックス 14">
            <a:extLst>
              <a:ext uri="{FF2B5EF4-FFF2-40B4-BE49-F238E27FC236}">
                <a16:creationId xmlns:a16="http://schemas.microsoft.com/office/drawing/2014/main" id="{70EFC49D-FE5B-40A6-BF91-AA822DB46348}"/>
              </a:ext>
            </a:extLst>
          </p:cNvPr>
          <p:cNvSpPr txBox="1"/>
          <p:nvPr/>
        </p:nvSpPr>
        <p:spPr>
          <a:xfrm>
            <a:off x="2319838" y="1474736"/>
            <a:ext cx="7919001" cy="3677930"/>
          </a:xfrm>
          <a:prstGeom prst="rect">
            <a:avLst/>
          </a:prstGeom>
          <a:noFill/>
        </p:spPr>
        <p:txBody>
          <a:bodyPr wrap="square">
            <a:spAutoFit/>
          </a:bodyPr>
          <a:lstStyle/>
          <a:p>
            <a:pPr marL="1612900" indent="-1612900" eaLnBrk="0" hangingPunct="0">
              <a:spcBef>
                <a:spcPts val="7800"/>
              </a:spcBef>
              <a:defRPr/>
            </a:pPr>
            <a:r>
              <a:rPr lang="ja-JP" altLang="en-US" sz="2000" b="1" dirty="0">
                <a:solidFill>
                  <a:srgbClr val="000000"/>
                </a:solidFill>
                <a:latin typeface="BIZ UDPゴシック" panose="020B0400000000000000" pitchFamily="50" charset="-128"/>
                <a:ea typeface="BIZ UDPゴシック" panose="020B0400000000000000" pitchFamily="50" charset="-128"/>
              </a:rPr>
              <a:t>一次予防 （認知症の発症遅延や発症リスク低減）</a:t>
            </a:r>
            <a:endParaRPr lang="en-US" altLang="ja-JP" sz="2000" b="1" dirty="0">
              <a:solidFill>
                <a:srgbClr val="000000"/>
              </a:solidFill>
              <a:latin typeface="BIZ UDPゴシック" panose="020B0400000000000000" pitchFamily="50" charset="-128"/>
              <a:ea typeface="BIZ UDPゴシック" panose="020B0400000000000000" pitchFamily="50" charset="-128"/>
            </a:endParaRPr>
          </a:p>
          <a:p>
            <a:pPr marL="1612900" indent="-1612900" eaLnBrk="0" hangingPunct="0">
              <a:spcBef>
                <a:spcPts val="8400"/>
              </a:spcBef>
              <a:defRPr/>
            </a:pPr>
            <a:r>
              <a:rPr lang="ja-JP" altLang="en-US" sz="2000" b="1" dirty="0">
                <a:solidFill>
                  <a:srgbClr val="000000"/>
                </a:solidFill>
                <a:latin typeface="BIZ UDPゴシック" panose="020B0400000000000000" pitchFamily="50" charset="-128"/>
                <a:ea typeface="BIZ UDPゴシック" panose="020B0400000000000000" pitchFamily="50" charset="-128"/>
              </a:rPr>
              <a:t>二次予防 （早期発見・早期対応）</a:t>
            </a:r>
          </a:p>
          <a:p>
            <a:pPr marL="1612900" indent="-1612900" eaLnBrk="0" hangingPunct="0">
              <a:spcBef>
                <a:spcPts val="11400"/>
              </a:spcBef>
              <a:defRPr/>
            </a:pPr>
            <a:r>
              <a:rPr lang="ja-JP" altLang="en-US" sz="2400" b="1" dirty="0">
                <a:solidFill>
                  <a:srgbClr val="FFFFFF"/>
                </a:solidFill>
                <a:latin typeface="BIZ UDPゴシック" panose="020B0400000000000000" pitchFamily="50" charset="-128"/>
                <a:ea typeface="BIZ UDPゴシック" panose="020B0400000000000000" pitchFamily="50" charset="-128"/>
              </a:rPr>
              <a:t>三次予防 （認知症の進行の予防と進行遅延）</a:t>
            </a:r>
            <a:endParaRPr lang="en-US" altLang="ja-JP" sz="2400" b="1" dirty="0">
              <a:solidFill>
                <a:srgbClr val="FFFFFF"/>
              </a:solidFill>
              <a:latin typeface="BIZ UDPゴシック" panose="020B0400000000000000" pitchFamily="50" charset="-128"/>
              <a:ea typeface="BIZ UDPゴシック" panose="020B0400000000000000" pitchFamily="50" charset="-128"/>
            </a:endParaRPr>
          </a:p>
        </p:txBody>
      </p:sp>
      <p:sp>
        <p:nvSpPr>
          <p:cNvPr id="21" name="テキスト ボックス 20">
            <a:extLst>
              <a:ext uri="{FF2B5EF4-FFF2-40B4-BE49-F238E27FC236}">
                <a16:creationId xmlns:a16="http://schemas.microsoft.com/office/drawing/2014/main" id="{3F87F782-2A8D-44B6-9BCC-33096984677B}"/>
              </a:ext>
            </a:extLst>
          </p:cNvPr>
          <p:cNvSpPr txBox="1"/>
          <p:nvPr/>
        </p:nvSpPr>
        <p:spPr>
          <a:xfrm>
            <a:off x="2621539" y="2000015"/>
            <a:ext cx="7437989" cy="661720"/>
          </a:xfrm>
          <a:prstGeom prst="rect">
            <a:avLst/>
          </a:prstGeom>
          <a:noFill/>
        </p:spPr>
        <p:txBody>
          <a:bodyPr wrap="square">
            <a:spAutoFit/>
          </a:bodyPr>
          <a:lstStyle/>
          <a:p>
            <a:pPr marL="361950" indent="-361950" eaLnBrk="0" hangingPunct="0">
              <a:spcBef>
                <a:spcPts val="600"/>
              </a:spcBef>
              <a:defRPr/>
            </a:pPr>
            <a:r>
              <a:rPr lang="ja-JP" altLang="en-US" sz="1600" b="1" dirty="0">
                <a:solidFill>
                  <a:srgbClr val="000000"/>
                </a:solidFill>
                <a:latin typeface="BIZ UDPゴシック" panose="020B0400000000000000" pitchFamily="50" charset="-128"/>
                <a:ea typeface="BIZ UDPゴシック" panose="020B0400000000000000" pitchFamily="50" charset="-128"/>
              </a:rPr>
              <a:t>〇 運動不足の改善    〇 生活習慣病の予防  　〇社会的孤立の解消</a:t>
            </a:r>
            <a:endParaRPr lang="en-US" altLang="ja-JP" sz="1600" b="1" dirty="0">
              <a:solidFill>
                <a:srgbClr val="000000"/>
              </a:solidFill>
              <a:latin typeface="BIZ UDPゴシック" panose="020B0400000000000000" pitchFamily="50" charset="-128"/>
              <a:ea typeface="BIZ UDPゴシック" panose="020B0400000000000000" pitchFamily="50" charset="-128"/>
            </a:endParaRPr>
          </a:p>
          <a:p>
            <a:pPr marL="361950" indent="-361950" eaLnBrk="0" hangingPunct="0">
              <a:spcBef>
                <a:spcPts val="600"/>
              </a:spcBef>
              <a:defRPr/>
            </a:pPr>
            <a:r>
              <a:rPr lang="ja-JP" altLang="en-US" sz="1600" b="1" dirty="0">
                <a:solidFill>
                  <a:srgbClr val="000000"/>
                </a:solidFill>
                <a:latin typeface="BIZ UDPゴシック" panose="020B0400000000000000" pitchFamily="50" charset="-128"/>
                <a:ea typeface="BIZ UDPゴシック" panose="020B0400000000000000" pitchFamily="50" charset="-128"/>
              </a:rPr>
              <a:t>〇 役割の保持　      　〇 介護予防事業や健康増進事業の活用</a:t>
            </a:r>
          </a:p>
        </p:txBody>
      </p:sp>
      <p:sp>
        <p:nvSpPr>
          <p:cNvPr id="23" name="テキスト ボックス 22">
            <a:extLst>
              <a:ext uri="{FF2B5EF4-FFF2-40B4-BE49-F238E27FC236}">
                <a16:creationId xmlns:a16="http://schemas.microsoft.com/office/drawing/2014/main" id="{86DA9598-FB55-44D0-9993-8FBF44C1E134}"/>
              </a:ext>
            </a:extLst>
          </p:cNvPr>
          <p:cNvSpPr txBox="1"/>
          <p:nvPr/>
        </p:nvSpPr>
        <p:spPr>
          <a:xfrm>
            <a:off x="2621539" y="3366567"/>
            <a:ext cx="7437989" cy="984885"/>
          </a:xfrm>
          <a:prstGeom prst="rect">
            <a:avLst/>
          </a:prstGeom>
          <a:noFill/>
        </p:spPr>
        <p:txBody>
          <a:bodyPr wrap="square">
            <a:spAutoFit/>
          </a:bodyPr>
          <a:lstStyle/>
          <a:p>
            <a:pPr marL="361950" indent="-361950" eaLnBrk="0" hangingPunct="0">
              <a:spcBef>
                <a:spcPts val="600"/>
              </a:spcBef>
              <a:defRPr/>
            </a:pPr>
            <a:r>
              <a:rPr lang="ja-JP" altLang="en-US" sz="1600" b="1" dirty="0">
                <a:solidFill>
                  <a:srgbClr val="000000"/>
                </a:solidFill>
                <a:latin typeface="BIZ UDPゴシック" panose="020B0400000000000000" pitchFamily="50" charset="-128"/>
                <a:ea typeface="BIZ UDPゴシック" panose="020B0400000000000000" pitchFamily="50" charset="-128"/>
              </a:rPr>
              <a:t>〇 かかりつけ医、歯科医、薬剤師、保健師、管理栄養士等による健康相談</a:t>
            </a:r>
            <a:endParaRPr lang="en-US" altLang="ja-JP" sz="1600" b="1" dirty="0">
              <a:solidFill>
                <a:srgbClr val="000000"/>
              </a:solidFill>
              <a:latin typeface="BIZ UDPゴシック" panose="020B0400000000000000" pitchFamily="50" charset="-128"/>
              <a:ea typeface="BIZ UDPゴシック" panose="020B0400000000000000" pitchFamily="50" charset="-128"/>
            </a:endParaRPr>
          </a:p>
          <a:p>
            <a:pPr marL="361950" indent="-361950" eaLnBrk="0" hangingPunct="0">
              <a:spcBef>
                <a:spcPts val="600"/>
              </a:spcBef>
              <a:defRPr/>
            </a:pPr>
            <a:r>
              <a:rPr lang="ja-JP" altLang="en-US" sz="1600" b="1" dirty="0">
                <a:solidFill>
                  <a:srgbClr val="000000"/>
                </a:solidFill>
                <a:latin typeface="BIZ UDPゴシック" panose="020B0400000000000000" pitchFamily="50" charset="-128"/>
                <a:ea typeface="BIZ UDPゴシック" panose="020B0400000000000000" pitchFamily="50" charset="-128"/>
              </a:rPr>
              <a:t>〇 本人や介護者、医療従事者による気づきからの適切な診断と治療の導入</a:t>
            </a:r>
            <a:endParaRPr lang="en-US" altLang="ja-JP" sz="1600" b="1" dirty="0">
              <a:solidFill>
                <a:srgbClr val="000000"/>
              </a:solidFill>
              <a:latin typeface="BIZ UDPゴシック" panose="020B0400000000000000" pitchFamily="50" charset="-128"/>
              <a:ea typeface="BIZ UDPゴシック" panose="020B0400000000000000" pitchFamily="50" charset="-128"/>
            </a:endParaRPr>
          </a:p>
          <a:p>
            <a:pPr marL="361950" indent="-361950" eaLnBrk="0" hangingPunct="0">
              <a:spcBef>
                <a:spcPts val="600"/>
              </a:spcBef>
              <a:defRPr/>
            </a:pPr>
            <a:r>
              <a:rPr lang="ja-JP" altLang="en-US" sz="1600" b="1" dirty="0">
                <a:solidFill>
                  <a:srgbClr val="000000"/>
                </a:solidFill>
                <a:latin typeface="BIZ UDPゴシック" panose="020B0400000000000000" pitchFamily="50" charset="-128"/>
                <a:ea typeface="BIZ UDPゴシック" panose="020B0400000000000000" pitchFamily="50" charset="-128"/>
              </a:rPr>
              <a:t>〇 認知症初期集中支援チームや地域包括支援センターなどによる介入</a:t>
            </a:r>
          </a:p>
        </p:txBody>
      </p:sp>
      <p:sp>
        <p:nvSpPr>
          <p:cNvPr id="16" name="テキスト ボックス 15">
            <a:extLst>
              <a:ext uri="{FF2B5EF4-FFF2-40B4-BE49-F238E27FC236}">
                <a16:creationId xmlns:a16="http://schemas.microsoft.com/office/drawing/2014/main" id="{456675F5-707D-46AF-A2D1-64306966012F}"/>
              </a:ext>
            </a:extLst>
          </p:cNvPr>
          <p:cNvSpPr txBox="1"/>
          <p:nvPr/>
        </p:nvSpPr>
        <p:spPr>
          <a:xfrm>
            <a:off x="1524000" y="1010451"/>
            <a:ext cx="1210146" cy="338554"/>
          </a:xfrm>
          <a:prstGeom prst="rect">
            <a:avLst/>
          </a:prstGeom>
          <a:noFill/>
          <a:ln w="25400">
            <a:noFill/>
          </a:ln>
        </p:spPr>
        <p:txBody>
          <a:bodyPr wrap="square">
            <a:spAutoFit/>
          </a:bodyPr>
          <a:lstStyle/>
          <a:p>
            <a:pPr algn="ctr" eaLnBrk="0" hangingPunct="0">
              <a:defRPr/>
            </a:pPr>
            <a:r>
              <a:rPr lang="en-US" altLang="ja-JP" sz="1600" b="1" dirty="0">
                <a:solidFill>
                  <a:srgbClr val="000000"/>
                </a:solidFill>
                <a:latin typeface="BIZ UDPゴシック" panose="020B0400000000000000" pitchFamily="50" charset="-128"/>
                <a:ea typeface="BIZ UDPゴシック" panose="020B0400000000000000" pitchFamily="50" charset="-128"/>
              </a:rPr>
              <a:t>〔</a:t>
            </a:r>
            <a:r>
              <a:rPr lang="ja-JP" altLang="en-US" sz="1600" b="1" dirty="0">
                <a:solidFill>
                  <a:srgbClr val="000000"/>
                </a:solidFill>
                <a:latin typeface="BIZ UDPゴシック" panose="020B0400000000000000" pitchFamily="50" charset="-128"/>
                <a:ea typeface="BIZ UDPゴシック" panose="020B0400000000000000" pitchFamily="50" charset="-128"/>
              </a:rPr>
              <a:t>目的７</a:t>
            </a:r>
            <a:r>
              <a:rPr lang="en-US" altLang="ja-JP" sz="1600" b="1" dirty="0">
                <a:solidFill>
                  <a:srgbClr val="000000"/>
                </a:solidFill>
                <a:latin typeface="BIZ UDPゴシック" panose="020B0400000000000000" pitchFamily="50" charset="-128"/>
                <a:ea typeface="BIZ UDPゴシック" panose="020B0400000000000000" pitchFamily="50" charset="-128"/>
              </a:rPr>
              <a:t>〕</a:t>
            </a:r>
            <a:endParaRPr lang="ja-JP" altLang="en-US" sz="1600" b="1"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281553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a:extLst>
              <a:ext uri="{FF2B5EF4-FFF2-40B4-BE49-F238E27FC236}">
                <a16:creationId xmlns:a16="http://schemas.microsoft.com/office/drawing/2014/main" id="{A7BEAB1C-3954-4E58-98E9-4004D023894D}"/>
              </a:ext>
            </a:extLst>
          </p:cNvPr>
          <p:cNvSpPr/>
          <p:nvPr/>
        </p:nvSpPr>
        <p:spPr>
          <a:xfrm>
            <a:off x="1524000" y="208228"/>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hangingPunct="0">
              <a:defRPr/>
            </a:pPr>
            <a:endParaRPr lang="ja-JP" altLang="en-US">
              <a:solidFill>
                <a:srgbClr val="FFFFFF"/>
              </a:solidFill>
              <a:latin typeface="Arial"/>
              <a:ea typeface="ＭＳ Ｐゴシック"/>
            </a:endParaRPr>
          </a:p>
        </p:txBody>
      </p:sp>
      <p:sp>
        <p:nvSpPr>
          <p:cNvPr id="5" name="Rectangle 2"/>
          <p:cNvSpPr txBox="1">
            <a:spLocks noChangeArrowheads="1"/>
          </p:cNvSpPr>
          <p:nvPr/>
        </p:nvSpPr>
        <p:spPr bwMode="auto">
          <a:xfrm>
            <a:off x="1742250" y="284134"/>
            <a:ext cx="8705850"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eaLnBrk="1" hangingPunct="1">
              <a:defRPr/>
            </a:pPr>
            <a:r>
              <a:rPr lang="ja-JP" altLang="en-US" sz="3200" b="1" kern="0" dirty="0">
                <a:solidFill>
                  <a:srgbClr val="FFFFFF"/>
                </a:solidFill>
                <a:latin typeface="BIZ UDPゴシック" panose="020B0400000000000000" pitchFamily="50" charset="-128"/>
                <a:ea typeface="BIZ UDPゴシック" panose="020B0400000000000000" pitchFamily="50" charset="-128"/>
                <a:cs typeface="メイリオ" pitchFamily="50" charset="-128"/>
              </a:rPr>
              <a:t>認知症の本人の視点を重視したアプローチ</a:t>
            </a:r>
          </a:p>
        </p:txBody>
      </p:sp>
      <p:sp>
        <p:nvSpPr>
          <p:cNvPr id="3" name="テキスト ボックス 6">
            <a:extLst>
              <a:ext uri="{FF2B5EF4-FFF2-40B4-BE49-F238E27FC236}">
                <a16:creationId xmlns:a16="http://schemas.microsoft.com/office/drawing/2014/main" id="{612DA722-D6CD-45A8-9126-E01A362C4B47}"/>
              </a:ext>
            </a:extLst>
          </p:cNvPr>
          <p:cNvSpPr txBox="1">
            <a:spLocks noChangeArrowheads="1"/>
          </p:cNvSpPr>
          <p:nvPr/>
        </p:nvSpPr>
        <p:spPr bwMode="auto">
          <a:xfrm>
            <a:off x="2523069" y="1528162"/>
            <a:ext cx="7696199" cy="3063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marL="355600" indent="-355600"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eaLnBrk="1" hangingPunct="1">
              <a:spcBef>
                <a:spcPts val="800"/>
              </a:spcBef>
            </a:pPr>
            <a:r>
              <a:rPr lang="en-US" altLang="ja-JP" sz="2200" b="1" dirty="0">
                <a:solidFill>
                  <a:srgbClr val="000000"/>
                </a:solidFill>
                <a:latin typeface="BIZ UDPゴシック" panose="020B0400000000000000" pitchFamily="50" charset="-128"/>
                <a:ea typeface="BIZ UDPゴシック" panose="020B0400000000000000" pitchFamily="50" charset="-128"/>
                <a:cs typeface="Meiryo UI" pitchFamily="50" charset="-128"/>
              </a:rPr>
              <a:t>① </a:t>
            </a:r>
            <a:r>
              <a:rPr lang="ja-JP" altLang="en-US" sz="22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その人らしく存在していられることを支援</a:t>
            </a:r>
            <a:endParaRPr lang="en-US" altLang="ja-JP" sz="22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eaLnBrk="1" hangingPunct="1">
              <a:spcBef>
                <a:spcPts val="800"/>
              </a:spcBef>
            </a:pPr>
            <a:r>
              <a:rPr lang="en-US" altLang="ja-JP" sz="2200" b="1" dirty="0">
                <a:solidFill>
                  <a:srgbClr val="000000"/>
                </a:solidFill>
                <a:latin typeface="BIZ UDPゴシック" panose="020B0400000000000000" pitchFamily="50" charset="-128"/>
                <a:ea typeface="BIZ UDPゴシック" panose="020B0400000000000000" pitchFamily="50" charset="-128"/>
                <a:cs typeface="Meiryo UI" pitchFamily="50" charset="-128"/>
              </a:rPr>
              <a:t>② “</a:t>
            </a:r>
            <a:r>
              <a:rPr lang="ja-JP" altLang="en-US" sz="2200" b="1" dirty="0">
                <a:solidFill>
                  <a:srgbClr val="000000"/>
                </a:solidFill>
                <a:latin typeface="BIZ UDPゴシック" panose="020B0400000000000000" pitchFamily="50" charset="-128"/>
                <a:ea typeface="BIZ UDPゴシック" panose="020B0400000000000000" pitchFamily="50" charset="-128"/>
                <a:cs typeface="Meiryo UI" pitchFamily="50" charset="-128"/>
              </a:rPr>
              <a:t>分からない人”とせず、自己決定を尊重</a:t>
            </a:r>
            <a:endParaRPr lang="en-US" altLang="ja-JP" sz="22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eaLnBrk="1" hangingPunct="1">
              <a:spcBef>
                <a:spcPts val="800"/>
              </a:spcBef>
            </a:pPr>
            <a:r>
              <a:rPr lang="en-US" altLang="ja-JP" sz="2200" b="1" dirty="0">
                <a:solidFill>
                  <a:srgbClr val="000000"/>
                </a:solidFill>
                <a:latin typeface="BIZ UDPゴシック" panose="020B0400000000000000" pitchFamily="50" charset="-128"/>
                <a:ea typeface="BIZ UDPゴシック" panose="020B0400000000000000" pitchFamily="50" charset="-128"/>
                <a:cs typeface="Meiryo UI" pitchFamily="50" charset="-128"/>
              </a:rPr>
              <a:t>③ </a:t>
            </a:r>
            <a:r>
              <a:rPr lang="ja-JP" altLang="en-US" sz="2200" b="1" dirty="0">
                <a:solidFill>
                  <a:srgbClr val="000000"/>
                </a:solidFill>
                <a:latin typeface="BIZ UDPゴシック" panose="020B0400000000000000" pitchFamily="50" charset="-128"/>
                <a:ea typeface="BIZ UDPゴシック" panose="020B0400000000000000" pitchFamily="50" charset="-128"/>
                <a:cs typeface="Meiryo UI" pitchFamily="50" charset="-128"/>
              </a:rPr>
              <a:t>治療方針や診療費用等の相談は家族も交える</a:t>
            </a:r>
            <a:endParaRPr lang="en-US" altLang="ja-JP" sz="22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eaLnBrk="1" hangingPunct="1">
              <a:spcBef>
                <a:spcPts val="800"/>
              </a:spcBef>
            </a:pPr>
            <a:r>
              <a:rPr lang="en-US" altLang="ja-JP" sz="2200" b="1" dirty="0">
                <a:solidFill>
                  <a:srgbClr val="000000"/>
                </a:solidFill>
                <a:latin typeface="BIZ UDPゴシック" panose="020B0400000000000000" pitchFamily="50" charset="-128"/>
                <a:ea typeface="BIZ UDPゴシック" panose="020B0400000000000000" pitchFamily="50" charset="-128"/>
                <a:cs typeface="Meiryo UI" pitchFamily="50" charset="-128"/>
              </a:rPr>
              <a:t>④ </a:t>
            </a:r>
            <a:r>
              <a:rPr lang="ja-JP" altLang="en-US" sz="2200" b="1" dirty="0">
                <a:solidFill>
                  <a:srgbClr val="000000"/>
                </a:solidFill>
                <a:latin typeface="BIZ UDPゴシック" panose="020B0400000000000000" pitchFamily="50" charset="-128"/>
                <a:ea typeface="BIZ UDPゴシック" panose="020B0400000000000000" pitchFamily="50" charset="-128"/>
                <a:cs typeface="Meiryo UI" pitchFamily="50" charset="-128"/>
              </a:rPr>
              <a:t>心身に加え社会的な状態など全体的に捉えた治療方針</a:t>
            </a:r>
            <a:endParaRPr lang="en-US" altLang="ja-JP" sz="22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eaLnBrk="1" hangingPunct="1">
              <a:spcBef>
                <a:spcPts val="800"/>
              </a:spcBef>
            </a:pPr>
            <a:r>
              <a:rPr lang="en-US" altLang="ja-JP" sz="2200" b="1" dirty="0">
                <a:solidFill>
                  <a:srgbClr val="000000"/>
                </a:solidFill>
                <a:latin typeface="BIZ UDPゴシック" panose="020B0400000000000000" pitchFamily="50" charset="-128"/>
                <a:ea typeface="BIZ UDPゴシック" panose="020B0400000000000000" pitchFamily="50" charset="-128"/>
                <a:cs typeface="Meiryo UI" pitchFamily="50" charset="-128"/>
              </a:rPr>
              <a:t>⑤ </a:t>
            </a:r>
            <a:r>
              <a:rPr lang="ja-JP" altLang="en-US" sz="2200" b="1" dirty="0">
                <a:solidFill>
                  <a:srgbClr val="000000"/>
                </a:solidFill>
                <a:latin typeface="BIZ UDPゴシック" panose="020B0400000000000000" pitchFamily="50" charset="-128"/>
                <a:ea typeface="BIZ UDPゴシック" panose="020B0400000000000000" pitchFamily="50" charset="-128"/>
                <a:cs typeface="Meiryo UI" pitchFamily="50" charset="-128"/>
              </a:rPr>
              <a:t>家族やケアスタッフの心身状態にも配慮</a:t>
            </a:r>
          </a:p>
          <a:p>
            <a:pPr eaLnBrk="1" hangingPunct="1">
              <a:spcBef>
                <a:spcPts val="800"/>
              </a:spcBef>
            </a:pPr>
            <a:r>
              <a:rPr lang="en-US" altLang="ja-JP" sz="2200" b="1" dirty="0">
                <a:solidFill>
                  <a:srgbClr val="000000"/>
                </a:solidFill>
                <a:latin typeface="BIZ UDPゴシック" panose="020B0400000000000000" pitchFamily="50" charset="-128"/>
                <a:ea typeface="BIZ UDPゴシック" panose="020B0400000000000000" pitchFamily="50" charset="-128"/>
                <a:cs typeface="Meiryo UI" pitchFamily="50" charset="-128"/>
              </a:rPr>
              <a:t>⑥</a:t>
            </a:r>
            <a:r>
              <a:rPr lang="ja-JP" altLang="en-US" sz="22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生活歴を知り、生活の継続性を保つ治療方針とする</a:t>
            </a:r>
            <a:endParaRPr lang="en-US" altLang="ja-JP" sz="22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eaLnBrk="1" hangingPunct="1">
              <a:spcBef>
                <a:spcPts val="800"/>
              </a:spcBef>
            </a:pPr>
            <a:r>
              <a:rPr lang="en-US" altLang="ja-JP" sz="2200" b="1" dirty="0">
                <a:solidFill>
                  <a:srgbClr val="000000"/>
                </a:solidFill>
                <a:latin typeface="BIZ UDPゴシック" panose="020B0400000000000000" pitchFamily="50" charset="-128"/>
                <a:ea typeface="BIZ UDPゴシック" panose="020B0400000000000000" pitchFamily="50" charset="-128"/>
                <a:cs typeface="Meiryo UI" pitchFamily="50" charset="-128"/>
              </a:rPr>
              <a:t>⑦ </a:t>
            </a:r>
            <a:r>
              <a:rPr lang="ja-JP" altLang="en-US" sz="2200" b="1" dirty="0">
                <a:solidFill>
                  <a:srgbClr val="000000"/>
                </a:solidFill>
                <a:latin typeface="BIZ UDPゴシック" panose="020B0400000000000000" pitchFamily="50" charset="-128"/>
                <a:ea typeface="BIZ UDPゴシック" panose="020B0400000000000000" pitchFamily="50" charset="-128"/>
                <a:cs typeface="Meiryo UI" pitchFamily="50" charset="-128"/>
              </a:rPr>
              <a:t>最期の時までの継続性を視野においた治療計画</a:t>
            </a:r>
          </a:p>
        </p:txBody>
      </p:sp>
      <p:sp>
        <p:nvSpPr>
          <p:cNvPr id="4" name="テキスト ボックス 6">
            <a:extLst>
              <a:ext uri="{FF2B5EF4-FFF2-40B4-BE49-F238E27FC236}">
                <a16:creationId xmlns:a16="http://schemas.microsoft.com/office/drawing/2014/main" id="{B32F45C3-95C7-4C18-875B-5CBF98A2F5F8}"/>
              </a:ext>
            </a:extLst>
          </p:cNvPr>
          <p:cNvSpPr txBox="1">
            <a:spLocks noChangeArrowheads="1"/>
          </p:cNvSpPr>
          <p:nvPr/>
        </p:nvSpPr>
        <p:spPr bwMode="auto">
          <a:xfrm>
            <a:off x="4674963" y="4987884"/>
            <a:ext cx="5609774" cy="1400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marL="355600" indent="-355600"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eaLnBrk="1" hangingPunct="1">
              <a:spcBef>
                <a:spcPts val="900"/>
              </a:spcBef>
            </a:pPr>
            <a:r>
              <a:rPr lang="ja-JP" altLang="en-US" sz="22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〇 本人にとってのよりよい暮らしガイド</a:t>
            </a:r>
            <a:endParaRPr lang="en-US" altLang="ja-JP" sz="22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eaLnBrk="1" hangingPunct="1">
              <a:spcBef>
                <a:spcPts val="900"/>
              </a:spcBef>
            </a:pPr>
            <a:r>
              <a:rPr lang="ja-JP" altLang="en-US" sz="22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〇 認知症とともに生きる希望宣言</a:t>
            </a:r>
            <a:endParaRPr lang="en-US" altLang="ja-JP" sz="22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eaLnBrk="1" hangingPunct="1">
              <a:spcBef>
                <a:spcPts val="900"/>
              </a:spcBef>
            </a:pPr>
            <a:r>
              <a:rPr lang="ja-JP" altLang="en-US" sz="22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〇 本人の視点を重視した施策の展開</a:t>
            </a:r>
            <a:endParaRPr lang="en-US" altLang="ja-JP" sz="22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eaLnBrk="1" hangingPunct="1">
              <a:spcBef>
                <a:spcPts val="900"/>
              </a:spcBef>
            </a:pPr>
            <a:endParaRPr lang="en-US" altLang="ja-JP" sz="22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p:txBody>
      </p:sp>
      <p:sp>
        <p:nvSpPr>
          <p:cNvPr id="14" name="矢印: 五方向 13">
            <a:extLst>
              <a:ext uri="{FF2B5EF4-FFF2-40B4-BE49-F238E27FC236}">
                <a16:creationId xmlns:a16="http://schemas.microsoft.com/office/drawing/2014/main" id="{E2BDA416-90DD-4C42-9EFE-F26BCFE7470D}"/>
              </a:ext>
            </a:extLst>
          </p:cNvPr>
          <p:cNvSpPr/>
          <p:nvPr/>
        </p:nvSpPr>
        <p:spPr bwMode="auto">
          <a:xfrm>
            <a:off x="2523069" y="4933561"/>
            <a:ext cx="2151893" cy="1400909"/>
          </a:xfrm>
          <a:prstGeom prst="homePlate">
            <a:avLst>
              <a:gd name="adj" fmla="val 22786"/>
            </a:avLst>
          </a:prstGeom>
          <a:solidFill>
            <a:srgbClr val="CC79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r" eaLnBrk="1" hangingPunct="1"/>
            <a:endParaRPr lang="ja-JP" altLang="en-US">
              <a:solidFill>
                <a:srgbClr val="000000"/>
              </a:solidFill>
              <a:effectLst>
                <a:outerShdw blurRad="38100" dist="38100" dir="2700000" algn="tl">
                  <a:srgbClr val="000000">
                    <a:alpha val="43137"/>
                  </a:srgbClr>
                </a:outerShdw>
              </a:effectLst>
              <a:latin typeface="Arial" charset="0"/>
            </a:endParaRPr>
          </a:p>
        </p:txBody>
      </p:sp>
      <p:sp>
        <p:nvSpPr>
          <p:cNvPr id="6" name="テキスト ボックス 6">
            <a:extLst>
              <a:ext uri="{FF2B5EF4-FFF2-40B4-BE49-F238E27FC236}">
                <a16:creationId xmlns:a16="http://schemas.microsoft.com/office/drawing/2014/main" id="{9AFDA02A-5624-44F5-94A9-01B132F6921C}"/>
              </a:ext>
            </a:extLst>
          </p:cNvPr>
          <p:cNvSpPr txBox="1">
            <a:spLocks noChangeArrowheads="1"/>
          </p:cNvSpPr>
          <p:nvPr/>
        </p:nvSpPr>
        <p:spPr bwMode="auto">
          <a:xfrm>
            <a:off x="2523068" y="5087063"/>
            <a:ext cx="1918278" cy="1139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marL="355600" indent="-355600"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marL="0" indent="0" eaLnBrk="1" hangingPunct="1">
              <a:spcBef>
                <a:spcPts val="0"/>
              </a:spcBef>
            </a:pPr>
            <a:r>
              <a:rPr lang="ja-JP" altLang="en-US" sz="2200" b="1" dirty="0">
                <a:solidFill>
                  <a:srgbClr val="FFFFFF"/>
                </a:solidFill>
                <a:latin typeface="BIZ UDPゴシック" panose="020B0400000000000000" pitchFamily="50" charset="-128"/>
                <a:ea typeface="BIZ UDPゴシック" panose="020B0400000000000000" pitchFamily="50" charset="-128"/>
                <a:cs typeface="Meiryo UI" pitchFamily="50" charset="-128"/>
              </a:rPr>
              <a:t>認知症の本人の視点を施策の中心へ</a:t>
            </a:r>
            <a:endParaRPr lang="en-US" altLang="ja-JP" sz="2200" b="1" dirty="0">
              <a:solidFill>
                <a:srgbClr val="FFFFFF"/>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テキスト ボックス 7">
            <a:extLst>
              <a:ext uri="{FF2B5EF4-FFF2-40B4-BE49-F238E27FC236}">
                <a16:creationId xmlns:a16="http://schemas.microsoft.com/office/drawing/2014/main" id="{43397F4D-1E06-4228-A2C0-0E07E2D5CD61}"/>
              </a:ext>
            </a:extLst>
          </p:cNvPr>
          <p:cNvSpPr txBox="1"/>
          <p:nvPr/>
        </p:nvSpPr>
        <p:spPr>
          <a:xfrm>
            <a:off x="1524000" y="1156477"/>
            <a:ext cx="1237306" cy="338554"/>
          </a:xfrm>
          <a:prstGeom prst="rect">
            <a:avLst/>
          </a:prstGeom>
          <a:noFill/>
          <a:ln w="25400">
            <a:noFill/>
          </a:ln>
        </p:spPr>
        <p:txBody>
          <a:bodyPr wrap="square">
            <a:spAutoFit/>
          </a:bodyPr>
          <a:lstStyle/>
          <a:p>
            <a:pPr algn="ctr" eaLnBrk="0" hangingPunct="0">
              <a:defRPr/>
            </a:pPr>
            <a:r>
              <a:rPr lang="en-US" altLang="ja-JP" sz="1600" b="1" dirty="0">
                <a:solidFill>
                  <a:srgbClr val="000000"/>
                </a:solidFill>
                <a:latin typeface="BIZ UDPゴシック" panose="020B0400000000000000" pitchFamily="50" charset="-128"/>
                <a:ea typeface="BIZ UDPゴシック" panose="020B0400000000000000" pitchFamily="50" charset="-128"/>
              </a:rPr>
              <a:t>〔</a:t>
            </a:r>
            <a:r>
              <a:rPr lang="ja-JP" altLang="en-US" sz="1600" b="1" dirty="0">
                <a:solidFill>
                  <a:srgbClr val="000000"/>
                </a:solidFill>
                <a:latin typeface="BIZ UDPゴシック" panose="020B0400000000000000" pitchFamily="50" charset="-128"/>
                <a:ea typeface="BIZ UDPゴシック" panose="020B0400000000000000" pitchFamily="50" charset="-128"/>
              </a:rPr>
              <a:t>目的８</a:t>
            </a:r>
            <a:r>
              <a:rPr lang="en-US" altLang="ja-JP" sz="1600" b="1" dirty="0">
                <a:solidFill>
                  <a:srgbClr val="000000"/>
                </a:solidFill>
                <a:latin typeface="BIZ UDPゴシック" panose="020B0400000000000000" pitchFamily="50" charset="-128"/>
                <a:ea typeface="BIZ UDPゴシック" panose="020B0400000000000000" pitchFamily="50" charset="-128"/>
              </a:rPr>
              <a:t>〕</a:t>
            </a:r>
            <a:endParaRPr lang="ja-JP" altLang="en-US" sz="1600" b="1"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2457377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p:cNvGrpSpPr/>
          <p:nvPr/>
        </p:nvGrpSpPr>
        <p:grpSpPr>
          <a:xfrm>
            <a:off x="2228998" y="2250611"/>
            <a:ext cx="8070512" cy="4161799"/>
            <a:chOff x="870911" y="1721723"/>
            <a:chExt cx="8159602" cy="4161799"/>
          </a:xfrm>
        </p:grpSpPr>
        <p:sp>
          <p:nvSpPr>
            <p:cNvPr id="12" name="円/楕円 11"/>
            <p:cNvSpPr/>
            <p:nvPr/>
          </p:nvSpPr>
          <p:spPr bwMode="auto">
            <a:xfrm rot="19176989">
              <a:off x="870911" y="1721723"/>
              <a:ext cx="631332" cy="465382"/>
            </a:xfrm>
            <a:prstGeom prst="ellipse">
              <a:avLst/>
            </a:prstGeom>
            <a:solidFill>
              <a:srgbClr val="3E6EB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r"/>
              <a:endParaRPr lang="ja-JP" altLang="en-US">
                <a:solidFill>
                  <a:srgbClr val="000000"/>
                </a:solidFill>
                <a:effectLst>
                  <a:outerShdw blurRad="38100" dist="38100" dir="2700000" algn="tl">
                    <a:srgbClr val="000000">
                      <a:alpha val="43137"/>
                    </a:srgbClr>
                  </a:outerShdw>
                </a:effectLst>
                <a:latin typeface="Arial" charset="0"/>
              </a:endParaRPr>
            </a:p>
          </p:txBody>
        </p:sp>
        <p:sp>
          <p:nvSpPr>
            <p:cNvPr id="9" name="円/楕円 8"/>
            <p:cNvSpPr/>
            <p:nvPr/>
          </p:nvSpPr>
          <p:spPr bwMode="auto">
            <a:xfrm rot="19176989">
              <a:off x="870912" y="4246681"/>
              <a:ext cx="631332" cy="465382"/>
            </a:xfrm>
            <a:prstGeom prst="ellipse">
              <a:avLst/>
            </a:prstGeom>
            <a:solidFill>
              <a:srgbClr val="3E6EB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r"/>
              <a:endParaRPr lang="ja-JP" altLang="en-US">
                <a:solidFill>
                  <a:srgbClr val="000000"/>
                </a:solidFill>
                <a:effectLst>
                  <a:outerShdw blurRad="38100" dist="38100" dir="2700000" algn="tl">
                    <a:srgbClr val="000000">
                      <a:alpha val="43137"/>
                    </a:srgbClr>
                  </a:outerShdw>
                </a:effectLst>
                <a:latin typeface="Arial" charset="0"/>
              </a:endParaRPr>
            </a:p>
          </p:txBody>
        </p:sp>
        <p:sp>
          <p:nvSpPr>
            <p:cNvPr id="10" name="円/楕円 9"/>
            <p:cNvSpPr/>
            <p:nvPr/>
          </p:nvSpPr>
          <p:spPr bwMode="auto">
            <a:xfrm rot="19176989">
              <a:off x="870913" y="5092319"/>
              <a:ext cx="631332" cy="465382"/>
            </a:xfrm>
            <a:prstGeom prst="ellipse">
              <a:avLst/>
            </a:prstGeom>
            <a:solidFill>
              <a:srgbClr val="3E6EB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r"/>
              <a:endParaRPr lang="ja-JP" altLang="en-US">
                <a:solidFill>
                  <a:srgbClr val="000000"/>
                </a:solidFill>
                <a:effectLst>
                  <a:outerShdw blurRad="38100" dist="38100" dir="2700000" algn="tl">
                    <a:srgbClr val="000000">
                      <a:alpha val="43137"/>
                    </a:srgbClr>
                  </a:outerShdw>
                </a:effectLst>
                <a:latin typeface="Arial" charset="0"/>
              </a:endParaRPr>
            </a:p>
          </p:txBody>
        </p:sp>
        <p:sp>
          <p:nvSpPr>
            <p:cNvPr id="11" name="円/楕円 10"/>
            <p:cNvSpPr/>
            <p:nvPr/>
          </p:nvSpPr>
          <p:spPr bwMode="auto">
            <a:xfrm rot="19176989">
              <a:off x="870913" y="2556846"/>
              <a:ext cx="631332" cy="465382"/>
            </a:xfrm>
            <a:prstGeom prst="ellipse">
              <a:avLst/>
            </a:prstGeom>
            <a:solidFill>
              <a:srgbClr val="3E6EB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r"/>
              <a:endParaRPr lang="ja-JP" altLang="en-US">
                <a:solidFill>
                  <a:srgbClr val="000000"/>
                </a:solidFill>
                <a:effectLst>
                  <a:outerShdw blurRad="38100" dist="38100" dir="2700000" algn="tl">
                    <a:srgbClr val="000000">
                      <a:alpha val="43137"/>
                    </a:srgbClr>
                  </a:outerShdw>
                </a:effectLst>
                <a:latin typeface="Arial" charset="0"/>
              </a:endParaRPr>
            </a:p>
          </p:txBody>
        </p:sp>
        <p:sp>
          <p:nvSpPr>
            <p:cNvPr id="4" name="円/楕円 3"/>
            <p:cNvSpPr/>
            <p:nvPr/>
          </p:nvSpPr>
          <p:spPr bwMode="auto">
            <a:xfrm rot="19176989">
              <a:off x="870913" y="3401043"/>
              <a:ext cx="631332" cy="465382"/>
            </a:xfrm>
            <a:prstGeom prst="ellipse">
              <a:avLst/>
            </a:prstGeom>
            <a:solidFill>
              <a:srgbClr val="3E6EB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r"/>
              <a:endParaRPr lang="ja-JP" altLang="en-US">
                <a:solidFill>
                  <a:srgbClr val="000000"/>
                </a:solidFill>
                <a:effectLst>
                  <a:outerShdw blurRad="38100" dist="38100" dir="2700000" algn="tl">
                    <a:srgbClr val="000000">
                      <a:alpha val="43137"/>
                    </a:srgbClr>
                  </a:outerShdw>
                </a:effectLst>
                <a:latin typeface="Arial" charset="0"/>
              </a:endParaRPr>
            </a:p>
          </p:txBody>
        </p:sp>
        <p:sp>
          <p:nvSpPr>
            <p:cNvPr id="3" name="正方形/長方形 2"/>
            <p:cNvSpPr/>
            <p:nvPr/>
          </p:nvSpPr>
          <p:spPr>
            <a:xfrm>
              <a:off x="988858" y="1728538"/>
              <a:ext cx="8041655" cy="4154984"/>
            </a:xfrm>
            <a:prstGeom prst="rect">
              <a:avLst/>
            </a:prstGeom>
          </p:spPr>
          <p:txBody>
            <a:bodyPr wrap="square">
              <a:spAutoFit/>
            </a:bodyPr>
            <a:lstStyle/>
            <a:p>
              <a:r>
                <a:rPr lang="en-US" altLang="ja-JP" sz="2000" b="1" dirty="0">
                  <a:solidFill>
                    <a:srgbClr val="FFFFFF"/>
                  </a:solidFill>
                  <a:latin typeface="BIZ UDPゴシック" panose="020B0400000000000000" pitchFamily="50" charset="-128"/>
                  <a:ea typeface="BIZ UDPゴシック" panose="020B0400000000000000" pitchFamily="50" charset="-128"/>
                </a:rPr>
                <a:t>1</a:t>
              </a:r>
              <a:r>
                <a:rPr lang="ja-JP" altLang="en-US" sz="2000" b="1" dirty="0">
                  <a:solidFill>
                    <a:srgbClr val="000000"/>
                  </a:solidFill>
                  <a:latin typeface="BIZ UDPゴシック" panose="020B0400000000000000" pitchFamily="50" charset="-128"/>
                  <a:ea typeface="BIZ UDPゴシック" panose="020B0400000000000000" pitchFamily="50" charset="-128"/>
                </a:rPr>
                <a:t>     自分自身がとらわれている常識の殻を破り、前を向いて生きて</a:t>
              </a:r>
              <a:endParaRPr lang="en-US" altLang="ja-JP" sz="2000" b="1" dirty="0">
                <a:solidFill>
                  <a:srgbClr val="000000"/>
                </a:solidFill>
                <a:latin typeface="BIZ UDPゴシック" panose="020B0400000000000000" pitchFamily="50" charset="-128"/>
                <a:ea typeface="BIZ UDPゴシック" panose="020B0400000000000000" pitchFamily="50" charset="-128"/>
              </a:endParaRPr>
            </a:p>
            <a:p>
              <a:r>
                <a:rPr lang="ja-JP" altLang="en-US" sz="2000" b="1" dirty="0">
                  <a:solidFill>
                    <a:srgbClr val="000000"/>
                  </a:solidFill>
                  <a:latin typeface="BIZ UDPゴシック" panose="020B0400000000000000" pitchFamily="50" charset="-128"/>
                  <a:ea typeface="BIZ UDPゴシック" panose="020B0400000000000000" pitchFamily="50" charset="-128"/>
                </a:rPr>
                <a:t>       いきます。</a:t>
              </a:r>
              <a:endParaRPr lang="en-US" altLang="ja-JP" sz="2000" b="1" dirty="0">
                <a:solidFill>
                  <a:srgbClr val="000000"/>
                </a:solidFill>
                <a:latin typeface="BIZ UDPゴシック" panose="020B0400000000000000" pitchFamily="50" charset="-128"/>
                <a:ea typeface="BIZ UDPゴシック" panose="020B0400000000000000" pitchFamily="50" charset="-128"/>
              </a:endParaRPr>
            </a:p>
            <a:p>
              <a:endParaRPr lang="ja-JP" altLang="en-US" sz="1600" b="1" dirty="0">
                <a:solidFill>
                  <a:srgbClr val="000000"/>
                </a:solidFill>
                <a:latin typeface="BIZ UDPゴシック" panose="020B0400000000000000" pitchFamily="50" charset="-128"/>
                <a:ea typeface="BIZ UDPゴシック" panose="020B0400000000000000" pitchFamily="50" charset="-128"/>
              </a:endParaRPr>
            </a:p>
            <a:p>
              <a:r>
                <a:rPr lang="en-US" altLang="ja-JP" sz="2000" b="1" dirty="0">
                  <a:solidFill>
                    <a:srgbClr val="FFFFFF"/>
                  </a:solidFill>
                  <a:latin typeface="BIZ UDPゴシック" panose="020B0400000000000000" pitchFamily="50" charset="-128"/>
                  <a:ea typeface="BIZ UDPゴシック" panose="020B0400000000000000" pitchFamily="50" charset="-128"/>
                </a:rPr>
                <a:t>2</a:t>
              </a:r>
              <a:r>
                <a:rPr lang="ja-JP" altLang="en-US" sz="2000" b="1" dirty="0">
                  <a:solidFill>
                    <a:srgbClr val="FFFFFF"/>
                  </a:solidFill>
                  <a:latin typeface="BIZ UDPゴシック" panose="020B0400000000000000" pitchFamily="50" charset="-128"/>
                  <a:ea typeface="BIZ UDPゴシック" panose="020B0400000000000000" pitchFamily="50" charset="-128"/>
                </a:rPr>
                <a:t> </a:t>
              </a:r>
              <a:r>
                <a:rPr lang="ja-JP" altLang="en-US" sz="2000" b="1" dirty="0">
                  <a:solidFill>
                    <a:srgbClr val="000000"/>
                  </a:solidFill>
                  <a:latin typeface="BIZ UDPゴシック" panose="020B0400000000000000" pitchFamily="50" charset="-128"/>
                  <a:ea typeface="BIZ UDPゴシック" panose="020B0400000000000000" pitchFamily="50" charset="-128"/>
                </a:rPr>
                <a:t>    自分の力を活かして、大切にしたい暮らしを続け、社会の一員</a:t>
              </a:r>
              <a:endParaRPr lang="en-US" altLang="ja-JP" sz="2000" b="1" dirty="0">
                <a:solidFill>
                  <a:srgbClr val="000000"/>
                </a:solidFill>
                <a:latin typeface="BIZ UDPゴシック" panose="020B0400000000000000" pitchFamily="50" charset="-128"/>
                <a:ea typeface="BIZ UDPゴシック" panose="020B0400000000000000" pitchFamily="50" charset="-128"/>
              </a:endParaRPr>
            </a:p>
            <a:p>
              <a:r>
                <a:rPr lang="ja-JP" altLang="en-US" sz="2000" b="1" dirty="0">
                  <a:solidFill>
                    <a:srgbClr val="000000"/>
                  </a:solidFill>
                  <a:latin typeface="BIZ UDPゴシック" panose="020B0400000000000000" pitchFamily="50" charset="-128"/>
                  <a:ea typeface="BIZ UDPゴシック" panose="020B0400000000000000" pitchFamily="50" charset="-128"/>
                </a:rPr>
                <a:t>       として、楽しみながらチャレンジしていきます。</a:t>
              </a:r>
            </a:p>
            <a:p>
              <a:endParaRPr lang="en-US" altLang="ja-JP" sz="1600" b="1" dirty="0">
                <a:solidFill>
                  <a:srgbClr val="000000"/>
                </a:solidFill>
                <a:latin typeface="BIZ UDPゴシック" panose="020B0400000000000000" pitchFamily="50" charset="-128"/>
                <a:ea typeface="BIZ UDPゴシック" panose="020B0400000000000000" pitchFamily="50" charset="-128"/>
              </a:endParaRPr>
            </a:p>
            <a:p>
              <a:r>
                <a:rPr lang="en-US" altLang="ja-JP" sz="2000" b="1" dirty="0">
                  <a:solidFill>
                    <a:srgbClr val="FFFFFF"/>
                  </a:solidFill>
                  <a:latin typeface="BIZ UDPゴシック" panose="020B0400000000000000" pitchFamily="50" charset="-128"/>
                  <a:ea typeface="BIZ UDPゴシック" panose="020B0400000000000000" pitchFamily="50" charset="-128"/>
                </a:rPr>
                <a:t>3</a:t>
              </a:r>
              <a:r>
                <a:rPr lang="ja-JP" altLang="en-US" sz="2000" b="1" dirty="0">
                  <a:solidFill>
                    <a:srgbClr val="000000"/>
                  </a:solidFill>
                  <a:latin typeface="BIZ UDPゴシック" panose="020B0400000000000000" pitchFamily="50" charset="-128"/>
                  <a:ea typeface="BIZ UDPゴシック" panose="020B0400000000000000" pitchFamily="50" charset="-128"/>
                </a:rPr>
                <a:t>     私たち本人同士が、出会い、つながり、生きる力をわき立たせ、</a:t>
              </a:r>
              <a:endParaRPr lang="en-US" altLang="ja-JP" sz="2000" b="1" dirty="0">
                <a:solidFill>
                  <a:srgbClr val="000000"/>
                </a:solidFill>
                <a:latin typeface="BIZ UDPゴシック" panose="020B0400000000000000" pitchFamily="50" charset="-128"/>
                <a:ea typeface="BIZ UDPゴシック" panose="020B0400000000000000" pitchFamily="50" charset="-128"/>
              </a:endParaRPr>
            </a:p>
            <a:p>
              <a:r>
                <a:rPr lang="ja-JP" altLang="en-US" sz="2000" b="1" dirty="0">
                  <a:solidFill>
                    <a:srgbClr val="000000"/>
                  </a:solidFill>
                  <a:latin typeface="BIZ UDPゴシック" panose="020B0400000000000000" pitchFamily="50" charset="-128"/>
                  <a:ea typeface="BIZ UDPゴシック" panose="020B0400000000000000" pitchFamily="50" charset="-128"/>
                </a:rPr>
                <a:t>       元気に暮らしていきます。</a:t>
              </a:r>
            </a:p>
            <a:p>
              <a:endParaRPr lang="en-US" altLang="ja-JP" sz="1600" b="1" dirty="0">
                <a:solidFill>
                  <a:srgbClr val="000000"/>
                </a:solidFill>
                <a:latin typeface="BIZ UDPゴシック" panose="020B0400000000000000" pitchFamily="50" charset="-128"/>
                <a:ea typeface="BIZ UDPゴシック" panose="020B0400000000000000" pitchFamily="50" charset="-128"/>
              </a:endParaRPr>
            </a:p>
            <a:p>
              <a:r>
                <a:rPr lang="en-US" altLang="ja-JP" sz="2000" b="1" dirty="0">
                  <a:solidFill>
                    <a:srgbClr val="FFFFFF"/>
                  </a:solidFill>
                  <a:latin typeface="BIZ UDPゴシック" panose="020B0400000000000000" pitchFamily="50" charset="-128"/>
                  <a:ea typeface="BIZ UDPゴシック" panose="020B0400000000000000" pitchFamily="50" charset="-128"/>
                </a:rPr>
                <a:t>4</a:t>
              </a:r>
              <a:r>
                <a:rPr lang="ja-JP" altLang="en-US" sz="2000" b="1" dirty="0">
                  <a:solidFill>
                    <a:srgbClr val="000000"/>
                  </a:solidFill>
                  <a:latin typeface="BIZ UDPゴシック" panose="020B0400000000000000" pitchFamily="50" charset="-128"/>
                  <a:ea typeface="BIZ UDPゴシック" panose="020B0400000000000000" pitchFamily="50" charset="-128"/>
                </a:rPr>
                <a:t>     自分の思いや希望を伝えながら、味方になってくれる人たちを、</a:t>
              </a:r>
              <a:endParaRPr lang="en-US" altLang="ja-JP" sz="2000" b="1" dirty="0">
                <a:solidFill>
                  <a:srgbClr val="000000"/>
                </a:solidFill>
                <a:latin typeface="BIZ UDPゴシック" panose="020B0400000000000000" pitchFamily="50" charset="-128"/>
                <a:ea typeface="BIZ UDPゴシック" panose="020B0400000000000000" pitchFamily="50" charset="-128"/>
              </a:endParaRPr>
            </a:p>
            <a:p>
              <a:r>
                <a:rPr lang="ja-JP" altLang="en-US" sz="2000" b="1" dirty="0">
                  <a:solidFill>
                    <a:srgbClr val="000000"/>
                  </a:solidFill>
                  <a:latin typeface="BIZ UDPゴシック" panose="020B0400000000000000" pitchFamily="50" charset="-128"/>
                  <a:ea typeface="BIZ UDPゴシック" panose="020B0400000000000000" pitchFamily="50" charset="-128"/>
                </a:rPr>
                <a:t>       身近なまちで見つけ、一緒に歩んでいきます。</a:t>
              </a:r>
            </a:p>
            <a:p>
              <a:endParaRPr lang="en-US" altLang="ja-JP" sz="1600" b="1" dirty="0">
                <a:solidFill>
                  <a:srgbClr val="000000"/>
                </a:solidFill>
                <a:latin typeface="BIZ UDPゴシック" panose="020B0400000000000000" pitchFamily="50" charset="-128"/>
                <a:ea typeface="BIZ UDPゴシック" panose="020B0400000000000000" pitchFamily="50" charset="-128"/>
              </a:endParaRPr>
            </a:p>
            <a:p>
              <a:r>
                <a:rPr lang="en-US" altLang="ja-JP" sz="2000" b="1" dirty="0">
                  <a:solidFill>
                    <a:srgbClr val="FFFFFF"/>
                  </a:solidFill>
                  <a:latin typeface="BIZ UDPゴシック" panose="020B0400000000000000" pitchFamily="50" charset="-128"/>
                  <a:ea typeface="BIZ UDPゴシック" panose="020B0400000000000000" pitchFamily="50" charset="-128"/>
                </a:rPr>
                <a:t>5</a:t>
              </a:r>
              <a:r>
                <a:rPr lang="ja-JP" altLang="en-US" sz="2000" b="1" dirty="0">
                  <a:solidFill>
                    <a:srgbClr val="000000"/>
                  </a:solidFill>
                  <a:latin typeface="BIZ UDPゴシック" panose="020B0400000000000000" pitchFamily="50" charset="-128"/>
                  <a:ea typeface="BIZ UDPゴシック" panose="020B0400000000000000" pitchFamily="50" charset="-128"/>
                </a:rPr>
                <a:t>     認知症とともに生きている体験や工夫を活かし、暮らしやすい</a:t>
              </a:r>
              <a:endParaRPr lang="en-US" altLang="ja-JP" sz="2000" b="1" dirty="0">
                <a:solidFill>
                  <a:srgbClr val="000000"/>
                </a:solidFill>
                <a:latin typeface="BIZ UDPゴシック" panose="020B0400000000000000" pitchFamily="50" charset="-128"/>
                <a:ea typeface="BIZ UDPゴシック" panose="020B0400000000000000" pitchFamily="50" charset="-128"/>
              </a:endParaRPr>
            </a:p>
            <a:p>
              <a:r>
                <a:rPr lang="ja-JP" altLang="en-US" sz="2000" b="1" dirty="0">
                  <a:solidFill>
                    <a:srgbClr val="000000"/>
                  </a:solidFill>
                  <a:latin typeface="BIZ UDPゴシック" panose="020B0400000000000000" pitchFamily="50" charset="-128"/>
                  <a:ea typeface="BIZ UDPゴシック" panose="020B0400000000000000" pitchFamily="50" charset="-128"/>
                </a:rPr>
                <a:t>       わがまちを一緒につくっていきます。</a:t>
              </a:r>
            </a:p>
          </p:txBody>
        </p:sp>
      </p:grpSp>
      <p:sp>
        <p:nvSpPr>
          <p:cNvPr id="2" name="角丸四角形 1"/>
          <p:cNvSpPr/>
          <p:nvPr/>
        </p:nvSpPr>
        <p:spPr bwMode="auto">
          <a:xfrm>
            <a:off x="2345658" y="1421161"/>
            <a:ext cx="7538095" cy="596037"/>
          </a:xfrm>
          <a:prstGeom prst="roundRect">
            <a:avLst>
              <a:gd name="adj" fmla="val 50000"/>
            </a:avLst>
          </a:prstGeom>
          <a:solidFill>
            <a:srgbClr val="CC79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r>
              <a:rPr lang="ja-JP" altLang="en-US" sz="2200" b="1" dirty="0">
                <a:solidFill>
                  <a:srgbClr val="FFFFFF"/>
                </a:solidFill>
                <a:latin typeface="BIZ UDPゴシック" panose="020B0400000000000000" pitchFamily="50" charset="-128"/>
                <a:ea typeface="BIZ UDPゴシック" panose="020B0400000000000000" pitchFamily="50" charset="-128"/>
              </a:rPr>
              <a:t>一足先に認知症になった私たちからすべての人たちへ</a:t>
            </a:r>
            <a:endParaRPr lang="ja-JP" altLang="en-US" sz="2200" dirty="0">
              <a:solidFill>
                <a:srgbClr val="FFFFFF"/>
              </a:solidFill>
              <a:effectLst>
                <a:outerShdw blurRad="38100" dist="38100" dir="2700000" algn="tl">
                  <a:srgbClr val="000000">
                    <a:alpha val="43137"/>
                  </a:srgbClr>
                </a:outerShdw>
              </a:effectLst>
              <a:latin typeface="Arial" charset="0"/>
            </a:endParaRPr>
          </a:p>
        </p:txBody>
      </p:sp>
      <p:sp>
        <p:nvSpPr>
          <p:cNvPr id="15" name="正方形/長方形 14">
            <a:extLst>
              <a:ext uri="{FF2B5EF4-FFF2-40B4-BE49-F238E27FC236}">
                <a16:creationId xmlns:a16="http://schemas.microsoft.com/office/drawing/2014/main" id="{C8C6E3FF-3C50-42DC-8AFF-A4CD2D0BD645}"/>
              </a:ext>
            </a:extLst>
          </p:cNvPr>
          <p:cNvSpPr/>
          <p:nvPr/>
        </p:nvSpPr>
        <p:spPr>
          <a:xfrm>
            <a:off x="1524000" y="26792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3" name="Rectangle 2"/>
          <p:cNvSpPr txBox="1">
            <a:spLocks noChangeArrowheads="1"/>
          </p:cNvSpPr>
          <p:nvPr/>
        </p:nvSpPr>
        <p:spPr bwMode="auto">
          <a:xfrm>
            <a:off x="2185571" y="270841"/>
            <a:ext cx="78168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defTabSz="1001713" eaLnBrk="1" hangingPunct="1"/>
            <a:r>
              <a:rPr lang="ja-JP" altLang="en-US" sz="3200" b="1" kern="0" dirty="0">
                <a:solidFill>
                  <a:schemeClr val="bg1"/>
                </a:solidFill>
                <a:latin typeface="BIZ UDPゴシック" panose="020B0400000000000000" pitchFamily="50" charset="-128"/>
                <a:ea typeface="BIZ UDPゴシック" panose="020B0400000000000000" pitchFamily="50" charset="-128"/>
                <a:cs typeface="Meiryo UI" pitchFamily="50" charset="-128"/>
              </a:rPr>
              <a:t>認知症とともに生きる希望宣言</a:t>
            </a:r>
          </a:p>
        </p:txBody>
      </p:sp>
      <p:sp>
        <p:nvSpPr>
          <p:cNvPr id="16" name="テキスト ボックス 15"/>
          <p:cNvSpPr txBox="1"/>
          <p:nvPr/>
        </p:nvSpPr>
        <p:spPr>
          <a:xfrm>
            <a:off x="1811601" y="6412410"/>
            <a:ext cx="8780045" cy="307777"/>
          </a:xfrm>
          <a:prstGeom prst="rect">
            <a:avLst/>
          </a:prstGeom>
          <a:noFill/>
        </p:spPr>
        <p:txBody>
          <a:bodyPr wrap="square" rtlCol="0">
            <a:spAutoFit/>
          </a:bodyPr>
          <a:lstStyle/>
          <a:p>
            <a:pPr algn="r" defTabSz="722507"/>
            <a:r>
              <a:rPr lang="ja-JP" altLang="en-US" sz="1400" dirty="0">
                <a:solidFill>
                  <a:srgbClr val="000000"/>
                </a:solidFill>
                <a:latin typeface="BIZ UDPゴシック" panose="020B0400000000000000" pitchFamily="50" charset="-128"/>
                <a:ea typeface="BIZ UDPゴシック" panose="020B0400000000000000" pitchFamily="50" charset="-128"/>
              </a:rPr>
              <a:t>日本認知症本人ワーキンググループ（</a:t>
            </a:r>
            <a:r>
              <a:rPr lang="en-US" altLang="ja-JP" sz="1400" dirty="0">
                <a:solidFill>
                  <a:srgbClr val="000000"/>
                </a:solidFill>
                <a:latin typeface="BIZ UDPゴシック" panose="020B0400000000000000" pitchFamily="50" charset="-128"/>
                <a:ea typeface="BIZ UDPゴシック" panose="020B0400000000000000" pitchFamily="50" charset="-128"/>
              </a:rPr>
              <a:t>JDWG</a:t>
            </a:r>
            <a:r>
              <a:rPr lang="ja-JP" altLang="en-US" sz="1400" dirty="0">
                <a:solidFill>
                  <a:srgbClr val="000000"/>
                </a:solidFill>
                <a:latin typeface="BIZ UDPゴシック" panose="020B0400000000000000" pitchFamily="50" charset="-128"/>
                <a:ea typeface="BIZ UDPゴシック" panose="020B0400000000000000" pitchFamily="50" charset="-128"/>
              </a:rPr>
              <a:t>）（平成</a:t>
            </a:r>
            <a:r>
              <a:rPr lang="en-US" altLang="ja-JP" sz="1400" dirty="0">
                <a:solidFill>
                  <a:srgbClr val="000000"/>
                </a:solidFill>
                <a:latin typeface="BIZ UDPゴシック" panose="020B0400000000000000" pitchFamily="50" charset="-128"/>
                <a:ea typeface="BIZ UDPゴシック" panose="020B0400000000000000" pitchFamily="50" charset="-128"/>
              </a:rPr>
              <a:t>30</a:t>
            </a:r>
            <a:r>
              <a:rPr lang="ja-JP" altLang="en-US" sz="1400" dirty="0">
                <a:solidFill>
                  <a:srgbClr val="000000"/>
                </a:solidFill>
                <a:latin typeface="BIZ UDPゴシック" panose="020B0400000000000000" pitchFamily="50" charset="-128"/>
                <a:ea typeface="BIZ UDPゴシック" panose="020B0400000000000000" pitchFamily="50" charset="-128"/>
              </a:rPr>
              <a:t>年</a:t>
            </a:r>
            <a:r>
              <a:rPr lang="en-US" altLang="ja-JP" sz="1400" dirty="0">
                <a:solidFill>
                  <a:srgbClr val="000000"/>
                </a:solidFill>
                <a:latin typeface="BIZ UDPゴシック" panose="020B0400000000000000" pitchFamily="50" charset="-128"/>
                <a:ea typeface="BIZ UDPゴシック" panose="020B0400000000000000" pitchFamily="50" charset="-128"/>
              </a:rPr>
              <a:t>11</a:t>
            </a:r>
            <a:r>
              <a:rPr lang="ja-JP" altLang="en-US" sz="1400" dirty="0">
                <a:solidFill>
                  <a:srgbClr val="000000"/>
                </a:solidFill>
                <a:latin typeface="BIZ UDPゴシック" panose="020B0400000000000000" pitchFamily="50" charset="-128"/>
                <a:ea typeface="BIZ UDPゴシック" panose="020B0400000000000000" pitchFamily="50" charset="-128"/>
              </a:rPr>
              <a:t>月</a:t>
            </a:r>
            <a:r>
              <a:rPr lang="en-US" altLang="ja-JP" sz="1400" dirty="0">
                <a:solidFill>
                  <a:srgbClr val="000000"/>
                </a:solidFill>
                <a:latin typeface="BIZ UDPゴシック" panose="020B0400000000000000" pitchFamily="50" charset="-128"/>
                <a:ea typeface="BIZ UDPゴシック" panose="020B0400000000000000" pitchFamily="50" charset="-128"/>
              </a:rPr>
              <a:t>1</a:t>
            </a:r>
            <a:r>
              <a:rPr lang="ja-JP" altLang="en-US" sz="1400" dirty="0">
                <a:solidFill>
                  <a:srgbClr val="000000"/>
                </a:solidFill>
                <a:latin typeface="BIZ UDPゴシック" panose="020B0400000000000000" pitchFamily="50" charset="-128"/>
                <a:ea typeface="BIZ UDPゴシック" panose="020B0400000000000000" pitchFamily="50" charset="-128"/>
              </a:rPr>
              <a:t>日）  </a:t>
            </a:r>
            <a:r>
              <a:rPr lang="en-US" altLang="ja-JP" sz="1400" dirty="0">
                <a:solidFill>
                  <a:srgbClr val="000000"/>
                </a:solidFill>
                <a:latin typeface="BIZ UDPゴシック" panose="020B0400000000000000" pitchFamily="50" charset="-128"/>
                <a:ea typeface="BIZ UDPゴシック" panose="020B0400000000000000" pitchFamily="50" charset="-128"/>
              </a:rPr>
              <a:t>http://www.jdwg.org/statement/</a:t>
            </a:r>
            <a:endParaRPr lang="ja-JP" altLang="en-US" sz="1400" dirty="0">
              <a:solidFill>
                <a:srgbClr val="000000"/>
              </a:solidFill>
              <a:latin typeface="BIZ UDPゴシック" panose="020B0400000000000000" pitchFamily="50" charset="-128"/>
              <a:ea typeface="BIZ UDPゴシック" panose="020B0400000000000000" pitchFamily="50" charset="-128"/>
            </a:endParaRPr>
          </a:p>
        </p:txBody>
      </p:sp>
      <p:sp>
        <p:nvSpPr>
          <p:cNvPr id="17" name="テキスト ボックス 16">
            <a:extLst>
              <a:ext uri="{FF2B5EF4-FFF2-40B4-BE49-F238E27FC236}">
                <a16:creationId xmlns:a16="http://schemas.microsoft.com/office/drawing/2014/main" id="{7D8B5EAB-D574-4DF2-A8FE-C7DCFE28274A}"/>
              </a:ext>
            </a:extLst>
          </p:cNvPr>
          <p:cNvSpPr txBox="1"/>
          <p:nvPr/>
        </p:nvSpPr>
        <p:spPr>
          <a:xfrm>
            <a:off x="1524001" y="1066389"/>
            <a:ext cx="1219199" cy="338554"/>
          </a:xfrm>
          <a:prstGeom prst="rect">
            <a:avLst/>
          </a:prstGeom>
          <a:noFill/>
          <a:ln w="25400">
            <a:noFill/>
          </a:ln>
        </p:spPr>
        <p:txBody>
          <a:bodyPr wrap="square">
            <a:spAutoFit/>
          </a:bodyPr>
          <a:lstStyle/>
          <a:p>
            <a:pPr algn="ctr" eaLnBrk="0" hangingPunct="0">
              <a:defRPr/>
            </a:pPr>
            <a:r>
              <a:rPr lang="en-US" altLang="ja-JP" sz="1600" b="1" dirty="0">
                <a:solidFill>
                  <a:srgbClr val="000000"/>
                </a:solidFill>
                <a:latin typeface="BIZ UDPゴシック" panose="020B0400000000000000" pitchFamily="50" charset="-128"/>
                <a:ea typeface="BIZ UDPゴシック" panose="020B0400000000000000" pitchFamily="50" charset="-128"/>
              </a:rPr>
              <a:t>〔</a:t>
            </a:r>
            <a:r>
              <a:rPr lang="ja-JP" altLang="en-US" sz="1600" b="1" dirty="0">
                <a:solidFill>
                  <a:srgbClr val="000000"/>
                </a:solidFill>
                <a:latin typeface="BIZ UDPゴシック" panose="020B0400000000000000" pitchFamily="50" charset="-128"/>
                <a:ea typeface="BIZ UDPゴシック" panose="020B0400000000000000" pitchFamily="50" charset="-128"/>
              </a:rPr>
              <a:t>目的９</a:t>
            </a:r>
            <a:r>
              <a:rPr lang="en-US" altLang="ja-JP" sz="1600" b="1" dirty="0">
                <a:solidFill>
                  <a:srgbClr val="000000"/>
                </a:solidFill>
                <a:latin typeface="BIZ UDPゴシック" panose="020B0400000000000000" pitchFamily="50" charset="-128"/>
                <a:ea typeface="BIZ UDPゴシック" panose="020B0400000000000000" pitchFamily="50" charset="-128"/>
              </a:rPr>
              <a:t>〕</a:t>
            </a:r>
            <a:endParaRPr lang="ja-JP" altLang="en-US" sz="1600" b="1"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789919321"/>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31F5B091-9F15-4100-AFEC-2EF5649B2489}"/>
              </a:ext>
            </a:extLst>
          </p:cNvPr>
          <p:cNvSpPr/>
          <p:nvPr/>
        </p:nvSpPr>
        <p:spPr>
          <a:xfrm>
            <a:off x="1524000" y="217279"/>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hangingPunct="0">
              <a:defRPr/>
            </a:pPr>
            <a:endParaRPr lang="ja-JP" altLang="en-US">
              <a:solidFill>
                <a:srgbClr val="FFFFFF"/>
              </a:solidFill>
              <a:latin typeface="Arial"/>
              <a:ea typeface="ＭＳ Ｐゴシック"/>
            </a:endParaRPr>
          </a:p>
        </p:txBody>
      </p:sp>
      <p:sp>
        <p:nvSpPr>
          <p:cNvPr id="4098" name="Text Box 2"/>
          <p:cNvSpPr txBox="1">
            <a:spLocks noChangeArrowheads="1"/>
          </p:cNvSpPr>
          <p:nvPr/>
        </p:nvSpPr>
        <p:spPr bwMode="auto">
          <a:xfrm>
            <a:off x="3148298" y="282710"/>
            <a:ext cx="5917572" cy="576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ctr" eaLnBrk="1" hangingPunct="1">
              <a:defRPr/>
            </a:pPr>
            <a:r>
              <a:rPr lang="ja-JP" altLang="en-US" sz="3200" b="1" dirty="0">
                <a:solidFill>
                  <a:srgbClr val="FFFFFF"/>
                </a:solidFill>
                <a:latin typeface="BIZ UDPゴシック" panose="020B0400000000000000" pitchFamily="50" charset="-128"/>
                <a:ea typeface="BIZ UDPゴシック" panose="020B0400000000000000" pitchFamily="50" charset="-128"/>
                <a:cs typeface="Meiryo UI" pitchFamily="50" charset="-128"/>
              </a:rPr>
              <a:t>本研修が必要とされる背景</a:t>
            </a:r>
            <a:endParaRPr lang="en-US" altLang="ja-JP" sz="3200" b="1" dirty="0">
              <a:solidFill>
                <a:srgbClr val="FFFFFF"/>
              </a:solidFill>
              <a:latin typeface="BIZ UDPゴシック" panose="020B0400000000000000" pitchFamily="50" charset="-128"/>
              <a:ea typeface="BIZ UDPゴシック" panose="020B0400000000000000" pitchFamily="50" charset="-128"/>
              <a:cs typeface="Meiryo UI" pitchFamily="50" charset="-128"/>
            </a:endParaRPr>
          </a:p>
        </p:txBody>
      </p:sp>
      <p:sp>
        <p:nvSpPr>
          <p:cNvPr id="5" name="コンテンツ プレースホルダ 2">
            <a:extLst>
              <a:ext uri="{FF2B5EF4-FFF2-40B4-BE49-F238E27FC236}">
                <a16:creationId xmlns:a16="http://schemas.microsoft.com/office/drawing/2014/main" id="{07881D5E-AEC7-4E34-AEFC-01DFF11BB73E}"/>
              </a:ext>
            </a:extLst>
          </p:cNvPr>
          <p:cNvSpPr>
            <a:spLocks/>
          </p:cNvSpPr>
          <p:nvPr/>
        </p:nvSpPr>
        <p:spPr bwMode="auto">
          <a:xfrm>
            <a:off x="2194392" y="1428158"/>
            <a:ext cx="7743958" cy="2913950"/>
          </a:xfrm>
          <a:prstGeom prst="rect">
            <a:avLst/>
          </a:prstGeom>
          <a:noFill/>
          <a:ln w="19050">
            <a:noFill/>
            <a:prstDash val="sysDash"/>
            <a:miter lim="800000"/>
            <a:headEnd/>
            <a:tailEnd/>
          </a:ln>
          <a:extLst>
            <a:ext uri="{909E8E84-426E-40DD-AFC4-6F175D3DCCD1}">
              <a14:hiddenFill xmlns:a14="http://schemas.microsoft.com/office/drawing/2010/main">
                <a:solidFill>
                  <a:srgbClr val="FFFFFF"/>
                </a:solidFill>
              </a14:hiddenFill>
            </a:ext>
          </a:extLst>
        </p:spPr>
        <p:txBody>
          <a:bodyPr lIns="108000" tIns="108000" rIns="108000" bIns="108000" anchor="t" anchorCtr="0"/>
          <a:lstStyle/>
          <a:p>
            <a:pPr marL="360363" indent="-360363">
              <a:tabLst>
                <a:tab pos="360363" algn="l"/>
              </a:tabLst>
              <a:defRPr/>
            </a:pPr>
            <a:r>
              <a:rPr lang="ja-JP" altLang="en-US" sz="22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認知症の人の意思が尊重され、できる限り住み慣れた良い環境で、自分らしく暮らし続けることができる社会の実現が必要である。</a:t>
            </a:r>
            <a:endParaRPr lang="en-US" altLang="ja-JP" sz="22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360363" indent="-360363">
              <a:spcBef>
                <a:spcPts val="1200"/>
              </a:spcBef>
              <a:tabLst>
                <a:tab pos="360363" algn="l"/>
              </a:tabLst>
              <a:defRPr/>
            </a:pPr>
            <a:r>
              <a:rPr lang="ja-JP" altLang="en-US" sz="22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認知症医療・介護等に携わる者が有機的に連携し、認知症の人のそのときの容態にもっともふさわしい場所で適切なサービスが切れ目なく提供されることが重要である。</a:t>
            </a:r>
            <a:endParaRPr lang="en-US" altLang="ja-JP" sz="22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p:txBody>
      </p:sp>
      <p:sp>
        <p:nvSpPr>
          <p:cNvPr id="2" name="正方形/長方形 1"/>
          <p:cNvSpPr/>
          <p:nvPr/>
        </p:nvSpPr>
        <p:spPr>
          <a:xfrm>
            <a:off x="2097998" y="5064179"/>
            <a:ext cx="8086464" cy="1600438"/>
          </a:xfrm>
          <a:prstGeom prst="rect">
            <a:avLst/>
          </a:prstGeom>
        </p:spPr>
        <p:txBody>
          <a:bodyPr wrap="square">
            <a:spAutoFit/>
          </a:bodyPr>
          <a:lstStyle/>
          <a:p>
            <a:pPr marL="628650" indent="-357188">
              <a:spcBef>
                <a:spcPts val="600"/>
              </a:spcBef>
              <a:defRPr/>
            </a:pPr>
            <a:r>
              <a:rPr lang="ja-JP" altLang="en-US" sz="2200" b="1" dirty="0">
                <a:solidFill>
                  <a:srgbClr val="CC7900"/>
                </a:solidFill>
                <a:latin typeface="BIZ UDPゴシック" panose="020B0400000000000000" pitchFamily="50" charset="-128"/>
                <a:ea typeface="BIZ UDPゴシック" panose="020B0400000000000000" pitchFamily="50" charset="-128"/>
                <a:cs typeface="Meiryo UI" pitchFamily="50" charset="-128"/>
              </a:rPr>
              <a:t>● 通院時や入院中に認知症の症状に気づかれていない。</a:t>
            </a:r>
            <a:endParaRPr lang="en-US" altLang="ja-JP" sz="2200" b="1" dirty="0">
              <a:solidFill>
                <a:srgbClr val="CC7900"/>
              </a:solidFill>
              <a:latin typeface="BIZ UDPゴシック" panose="020B0400000000000000" pitchFamily="50" charset="-128"/>
              <a:ea typeface="BIZ UDPゴシック" panose="020B0400000000000000" pitchFamily="50" charset="-128"/>
              <a:cs typeface="Meiryo UI" pitchFamily="50" charset="-128"/>
            </a:endParaRPr>
          </a:p>
          <a:p>
            <a:pPr marL="628650" indent="-357188">
              <a:spcBef>
                <a:spcPts val="600"/>
              </a:spcBef>
              <a:defRPr/>
            </a:pPr>
            <a:r>
              <a:rPr lang="ja-JP" altLang="en-US" sz="2200" b="1" dirty="0">
                <a:solidFill>
                  <a:srgbClr val="CC7900"/>
                </a:solidFill>
                <a:latin typeface="BIZ UDPゴシック" panose="020B0400000000000000" pitchFamily="50" charset="-128"/>
                <a:ea typeface="BIZ UDPゴシック" panose="020B0400000000000000" pitchFamily="50" charset="-128"/>
                <a:cs typeface="Meiryo UI" pitchFamily="50" charset="-128"/>
              </a:rPr>
              <a:t>● 認知症の症状を理由に身体疾患に対する適切な医療や本人視点でのケアが提供されていない。</a:t>
            </a:r>
            <a:endParaRPr lang="en-US" altLang="ja-JP" sz="2200" b="1" dirty="0">
              <a:solidFill>
                <a:srgbClr val="CC7900"/>
              </a:solidFill>
              <a:latin typeface="BIZ UDPゴシック" panose="020B0400000000000000" pitchFamily="50" charset="-128"/>
              <a:ea typeface="BIZ UDPゴシック" panose="020B0400000000000000" pitchFamily="50" charset="-128"/>
              <a:cs typeface="Meiryo UI" pitchFamily="50" charset="-128"/>
            </a:endParaRPr>
          </a:p>
          <a:p>
            <a:pPr marL="628650" indent="-357188">
              <a:spcBef>
                <a:spcPts val="600"/>
              </a:spcBef>
              <a:defRPr/>
            </a:pPr>
            <a:r>
              <a:rPr lang="ja-JP" altLang="en-US" sz="2200" b="1" dirty="0">
                <a:solidFill>
                  <a:srgbClr val="CC7900"/>
                </a:solidFill>
                <a:latin typeface="BIZ UDPゴシック" panose="020B0400000000000000" pitchFamily="50" charset="-128"/>
                <a:ea typeface="BIZ UDPゴシック" panose="020B0400000000000000" pitchFamily="50" charset="-128"/>
                <a:cs typeface="Meiryo UI" pitchFamily="50" charset="-128"/>
              </a:rPr>
              <a:t>● 院内や地域との連携・情報共有が適切に行われていない。</a:t>
            </a:r>
            <a:endParaRPr lang="en-US" altLang="ja-JP" sz="2200" b="1" dirty="0">
              <a:solidFill>
                <a:srgbClr val="CC7900"/>
              </a:solidFill>
              <a:latin typeface="BIZ UDPゴシック" panose="020B0400000000000000" pitchFamily="50" charset="-128"/>
              <a:ea typeface="BIZ UDPゴシック" panose="020B0400000000000000" pitchFamily="50" charset="-128"/>
              <a:cs typeface="Meiryo UI" pitchFamily="50" charset="-128"/>
            </a:endParaRPr>
          </a:p>
        </p:txBody>
      </p:sp>
      <p:sp>
        <p:nvSpPr>
          <p:cNvPr id="7" name="テキスト ボックス 6">
            <a:extLst>
              <a:ext uri="{FF2B5EF4-FFF2-40B4-BE49-F238E27FC236}">
                <a16:creationId xmlns:a16="http://schemas.microsoft.com/office/drawing/2014/main" id="{1D043D06-37E5-421D-B8E4-4017CB4E10E0}"/>
              </a:ext>
            </a:extLst>
          </p:cNvPr>
          <p:cNvSpPr txBox="1"/>
          <p:nvPr/>
        </p:nvSpPr>
        <p:spPr>
          <a:xfrm>
            <a:off x="1524001" y="951599"/>
            <a:ext cx="1264466" cy="338554"/>
          </a:xfrm>
          <a:prstGeom prst="rect">
            <a:avLst/>
          </a:prstGeom>
          <a:noFill/>
          <a:ln w="25400">
            <a:noFill/>
          </a:ln>
        </p:spPr>
        <p:txBody>
          <a:bodyPr wrap="square">
            <a:spAutoFit/>
          </a:bodyPr>
          <a:lstStyle/>
          <a:p>
            <a:pPr algn="ctr" eaLnBrk="0" hangingPunct="0">
              <a:defRPr/>
            </a:pPr>
            <a:r>
              <a:rPr lang="en-US" altLang="ja-JP" sz="1600" b="1" dirty="0">
                <a:solidFill>
                  <a:srgbClr val="000000"/>
                </a:solidFill>
                <a:latin typeface="BIZ UDPゴシック" panose="020B0400000000000000" pitchFamily="50" charset="-128"/>
                <a:ea typeface="BIZ UDPゴシック" panose="020B0400000000000000" pitchFamily="50" charset="-128"/>
              </a:rPr>
              <a:t>〔</a:t>
            </a:r>
            <a:r>
              <a:rPr lang="ja-JP" altLang="en-US" sz="1600" b="1" dirty="0">
                <a:solidFill>
                  <a:srgbClr val="000000"/>
                </a:solidFill>
                <a:latin typeface="BIZ UDPゴシック" panose="020B0400000000000000" pitchFamily="50" charset="-128"/>
                <a:ea typeface="BIZ UDPゴシック" panose="020B0400000000000000" pitchFamily="50" charset="-128"/>
              </a:rPr>
              <a:t>目的</a:t>
            </a:r>
            <a:r>
              <a:rPr lang="en-US" altLang="ja-JP" sz="1600" b="1" dirty="0">
                <a:solidFill>
                  <a:srgbClr val="000000"/>
                </a:solidFill>
                <a:latin typeface="BIZ UDPゴシック" panose="020B0400000000000000" pitchFamily="50" charset="-128"/>
                <a:ea typeface="BIZ UDPゴシック" panose="020B0400000000000000" pitchFamily="50" charset="-128"/>
              </a:rPr>
              <a:t>10〕</a:t>
            </a:r>
            <a:endParaRPr lang="ja-JP" altLang="en-US" sz="1600" b="1" dirty="0">
              <a:solidFill>
                <a:srgbClr val="000000"/>
              </a:solidFill>
              <a:latin typeface="BIZ UDPゴシック" panose="020B0400000000000000" pitchFamily="50" charset="-128"/>
              <a:ea typeface="BIZ UDPゴシック" panose="020B0400000000000000" pitchFamily="50" charset="-128"/>
            </a:endParaRPr>
          </a:p>
        </p:txBody>
      </p:sp>
      <p:sp>
        <p:nvSpPr>
          <p:cNvPr id="9" name="テキスト ボックス 8">
            <a:extLst>
              <a:ext uri="{FF2B5EF4-FFF2-40B4-BE49-F238E27FC236}">
                <a16:creationId xmlns:a16="http://schemas.microsoft.com/office/drawing/2014/main" id="{B107DDC8-4745-43F9-AEFD-20591E9C8CA5}"/>
              </a:ext>
            </a:extLst>
          </p:cNvPr>
          <p:cNvSpPr txBox="1"/>
          <p:nvPr/>
        </p:nvSpPr>
        <p:spPr>
          <a:xfrm>
            <a:off x="7310266" y="3645970"/>
            <a:ext cx="2917515" cy="450123"/>
          </a:xfrm>
          <a:prstGeom prst="rect">
            <a:avLst/>
          </a:prstGeom>
          <a:noFill/>
          <a:ln cmpd="dbl">
            <a:noFill/>
          </a:ln>
        </p:spPr>
        <p:txBody>
          <a:bodyPr wrap="square" rtlCol="0">
            <a:spAutoFit/>
          </a:bodyPr>
          <a:lstStyle/>
          <a:p>
            <a:pPr algn="ctr">
              <a:lnSpc>
                <a:spcPts val="3200"/>
              </a:lnSpc>
              <a:defRPr/>
            </a:pPr>
            <a:r>
              <a:rPr lang="ja-JP" altLang="en-US" sz="1400" b="1"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認知症施策推進大綱より抜粋</a:t>
            </a:r>
          </a:p>
        </p:txBody>
      </p:sp>
      <p:sp>
        <p:nvSpPr>
          <p:cNvPr id="6" name="四角形: 角を丸くする 5">
            <a:extLst>
              <a:ext uri="{FF2B5EF4-FFF2-40B4-BE49-F238E27FC236}">
                <a16:creationId xmlns:a16="http://schemas.microsoft.com/office/drawing/2014/main" id="{3C17C850-406E-4792-86CD-63ED14A2924E}"/>
              </a:ext>
            </a:extLst>
          </p:cNvPr>
          <p:cNvSpPr/>
          <p:nvPr/>
        </p:nvSpPr>
        <p:spPr bwMode="auto">
          <a:xfrm>
            <a:off x="1948280" y="1375331"/>
            <a:ext cx="8236182" cy="2777525"/>
          </a:xfrm>
          <a:prstGeom prst="roundRect">
            <a:avLst>
              <a:gd name="adj" fmla="val 9041"/>
            </a:avLst>
          </a:prstGeom>
          <a:noFill/>
          <a:ln w="28575">
            <a:solidFill>
              <a:srgbClr val="000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marL="342900" indent="-342900" algn="ctr">
              <a:lnSpc>
                <a:spcPct val="135000"/>
              </a:lnSpc>
              <a:defRPr/>
            </a:pPr>
            <a:endParaRPr lang="ja-JP" altLang="en-US" sz="2200" b="1" dirty="0">
              <a:solidFill>
                <a:srgbClr val="FFFFFF">
                  <a:lumMod val="75000"/>
                </a:srgbClr>
              </a:solidFill>
              <a:latin typeface="Meiryo UI" pitchFamily="50" charset="-128"/>
              <a:ea typeface="Meiryo UI" pitchFamily="50" charset="-128"/>
              <a:cs typeface="Meiryo UI" pitchFamily="50" charset="-128"/>
            </a:endParaRPr>
          </a:p>
        </p:txBody>
      </p:sp>
      <p:sp>
        <p:nvSpPr>
          <p:cNvPr id="12" name="角丸四角形 1">
            <a:extLst>
              <a:ext uri="{FF2B5EF4-FFF2-40B4-BE49-F238E27FC236}">
                <a16:creationId xmlns:a16="http://schemas.microsoft.com/office/drawing/2014/main" id="{6F61F29B-DE8A-4D28-946C-BC9ECD005A68}"/>
              </a:ext>
            </a:extLst>
          </p:cNvPr>
          <p:cNvSpPr/>
          <p:nvPr/>
        </p:nvSpPr>
        <p:spPr bwMode="auto">
          <a:xfrm>
            <a:off x="2506053" y="4521392"/>
            <a:ext cx="6927849" cy="463854"/>
          </a:xfrm>
          <a:prstGeom prst="roundRect">
            <a:avLst>
              <a:gd name="adj" fmla="val 50000"/>
            </a:avLst>
          </a:prstGeom>
          <a:solidFill>
            <a:srgbClr val="CC79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defRPr/>
            </a:pPr>
            <a:r>
              <a:rPr lang="ja-JP" altLang="en-US" sz="2200" b="1" dirty="0">
                <a:solidFill>
                  <a:srgbClr val="FFFFFF"/>
                </a:solidFill>
                <a:latin typeface="BIZ UDPゴシック" panose="020B0400000000000000" pitchFamily="50" charset="-128"/>
                <a:ea typeface="BIZ UDPゴシック" panose="020B0400000000000000" pitchFamily="50" charset="-128"/>
              </a:rPr>
              <a:t>身体疾患の治療を行う一般病院における課題</a:t>
            </a:r>
          </a:p>
        </p:txBody>
      </p:sp>
    </p:spTree>
    <p:extLst>
      <p:ext uri="{BB962C8B-B14F-4D97-AF65-F5344CB8AC3E}">
        <p14:creationId xmlns:p14="http://schemas.microsoft.com/office/powerpoint/2010/main" val="31078353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 2">
            <a:extLst>
              <a:ext uri="{FF2B5EF4-FFF2-40B4-BE49-F238E27FC236}">
                <a16:creationId xmlns:a16="http://schemas.microsoft.com/office/drawing/2014/main" id="{34E2D726-F5D0-42B4-92EF-9694A0D1B32A}"/>
              </a:ext>
            </a:extLst>
          </p:cNvPr>
          <p:cNvSpPr>
            <a:spLocks/>
          </p:cNvSpPr>
          <p:nvPr/>
        </p:nvSpPr>
        <p:spPr bwMode="auto">
          <a:xfrm>
            <a:off x="2473441" y="2332208"/>
            <a:ext cx="7638603" cy="3924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47675" indent="-447675">
              <a:spcBef>
                <a:spcPts val="1500"/>
              </a:spcBef>
              <a:defRPr/>
            </a:pP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en-US" altLang="ja-JP" sz="26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2600" b="1" dirty="0">
                <a:solidFill>
                  <a:srgbClr val="000000"/>
                </a:solidFill>
                <a:latin typeface="BIZ UDPゴシック" panose="020B0400000000000000" pitchFamily="50" charset="-128"/>
                <a:ea typeface="BIZ UDPゴシック" panose="020B0400000000000000" pitchFamily="50" charset="-128"/>
                <a:cs typeface="Meiryo UI" pitchFamily="50" charset="-128"/>
              </a:rPr>
              <a:t>認知症に関する正しい理解と適切な対応</a:t>
            </a:r>
            <a:endParaRPr lang="en-US" altLang="ja-JP" sz="26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447675" indent="-447675">
              <a:spcBef>
                <a:spcPts val="1500"/>
              </a:spcBef>
              <a:defRPr/>
            </a:pP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6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本人の視点を重視したアプローチと人生や生活の継続性を目標とした対応</a:t>
            </a:r>
            <a:endParaRPr lang="en-US" altLang="ja-JP" sz="26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447675" indent="-447675">
              <a:spcBef>
                <a:spcPts val="1500"/>
              </a:spcBef>
              <a:defRPr/>
            </a:pP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6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生活機能の維持や行動・心理症状の軽減や緩和</a:t>
            </a:r>
            <a:endParaRPr lang="en-US" altLang="ja-JP" sz="26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447675" indent="-447675">
              <a:spcBef>
                <a:spcPts val="1500"/>
              </a:spcBef>
              <a:defRPr/>
            </a:pP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6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専門性を生かしたチーム医療の実践</a:t>
            </a:r>
            <a:endParaRPr lang="en-US" altLang="ja-JP" sz="26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447675" indent="-447675">
              <a:spcBef>
                <a:spcPts val="1500"/>
              </a:spcBef>
              <a:defRPr/>
            </a:pP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6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適時・適切な情報共有と院内連携の構築</a:t>
            </a:r>
            <a:endParaRPr lang="en-US" altLang="ja-JP" sz="26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447675" indent="-447675">
              <a:spcBef>
                <a:spcPts val="1500"/>
              </a:spcBef>
              <a:defRPr/>
            </a:pP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en-US" altLang="ja-JP" sz="26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2600" b="1" dirty="0">
                <a:solidFill>
                  <a:srgbClr val="000000"/>
                </a:solidFill>
                <a:latin typeface="BIZ UDPゴシック" panose="020B0400000000000000" pitchFamily="50" charset="-128"/>
                <a:ea typeface="BIZ UDPゴシック" panose="020B0400000000000000" pitchFamily="50" charset="-128"/>
                <a:cs typeface="Meiryo UI" pitchFamily="50" charset="-128"/>
              </a:rPr>
              <a:t>院外の社会資源の把握と多職種連携の実践</a:t>
            </a:r>
            <a:endParaRPr lang="en-US" altLang="ja-JP" sz="26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p:txBody>
      </p:sp>
      <p:sp>
        <p:nvSpPr>
          <p:cNvPr id="9" name="正方形/長方形 8">
            <a:extLst>
              <a:ext uri="{FF2B5EF4-FFF2-40B4-BE49-F238E27FC236}">
                <a16:creationId xmlns:a16="http://schemas.microsoft.com/office/drawing/2014/main" id="{9D9F04E5-AE77-48D0-BEB8-6A6BFD672E64}"/>
              </a:ext>
            </a:extLst>
          </p:cNvPr>
          <p:cNvSpPr/>
          <p:nvPr/>
        </p:nvSpPr>
        <p:spPr>
          <a:xfrm>
            <a:off x="1524000" y="588476"/>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hangingPunct="0">
              <a:defRPr/>
            </a:pPr>
            <a:endParaRPr lang="ja-JP" altLang="en-US">
              <a:solidFill>
                <a:srgbClr val="FFFFFF"/>
              </a:solidFill>
              <a:latin typeface="Arial"/>
              <a:ea typeface="ＭＳ Ｐゴシック"/>
            </a:endParaRPr>
          </a:p>
        </p:txBody>
      </p:sp>
      <p:sp>
        <p:nvSpPr>
          <p:cNvPr id="7" name="Text Box 2"/>
          <p:cNvSpPr txBox="1">
            <a:spLocks noChangeArrowheads="1"/>
          </p:cNvSpPr>
          <p:nvPr/>
        </p:nvSpPr>
        <p:spPr bwMode="auto">
          <a:xfrm>
            <a:off x="1831572" y="655744"/>
            <a:ext cx="8528857" cy="576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ctr" eaLnBrk="1" fontAlgn="auto" hangingPunct="1">
              <a:spcBef>
                <a:spcPts val="0"/>
              </a:spcBef>
              <a:spcAft>
                <a:spcPts val="0"/>
              </a:spcAft>
              <a:defRPr/>
            </a:pPr>
            <a:r>
              <a:rPr lang="ja-JP" altLang="en-US" sz="3200" b="1" dirty="0">
                <a:solidFill>
                  <a:srgbClr val="FFFFFF"/>
                </a:solidFill>
                <a:latin typeface="BIZ UDPゴシック" panose="020B0400000000000000" pitchFamily="50" charset="-128"/>
                <a:ea typeface="BIZ UDPゴシック" panose="020B0400000000000000" pitchFamily="50" charset="-128"/>
                <a:cs typeface="Meiryo UI" pitchFamily="50" charset="-128"/>
              </a:rPr>
              <a:t>一般病院の医療従事者に期待される役割</a:t>
            </a:r>
            <a:endParaRPr lang="en-US" altLang="ja-JP" sz="3200" b="1" dirty="0">
              <a:solidFill>
                <a:srgbClr val="FFFFFF"/>
              </a:solidFill>
              <a:latin typeface="BIZ UDPゴシック" panose="020B0400000000000000" pitchFamily="50" charset="-128"/>
              <a:ea typeface="BIZ UDPゴシック" panose="020B0400000000000000" pitchFamily="50" charset="-128"/>
              <a:cs typeface="Meiryo UI" pitchFamily="50" charset="-128"/>
            </a:endParaRPr>
          </a:p>
        </p:txBody>
      </p:sp>
      <p:sp>
        <p:nvSpPr>
          <p:cNvPr id="6" name="テキスト ボックス 5">
            <a:extLst>
              <a:ext uri="{FF2B5EF4-FFF2-40B4-BE49-F238E27FC236}">
                <a16:creationId xmlns:a16="http://schemas.microsoft.com/office/drawing/2014/main" id="{D6FB4752-4F5E-495A-A650-199A3C0CF1F5}"/>
              </a:ext>
            </a:extLst>
          </p:cNvPr>
          <p:cNvSpPr txBox="1"/>
          <p:nvPr/>
        </p:nvSpPr>
        <p:spPr>
          <a:xfrm>
            <a:off x="1480578" y="1477135"/>
            <a:ext cx="1318788" cy="338554"/>
          </a:xfrm>
          <a:prstGeom prst="rect">
            <a:avLst/>
          </a:prstGeom>
          <a:noFill/>
          <a:ln w="25400">
            <a:noFill/>
          </a:ln>
        </p:spPr>
        <p:txBody>
          <a:bodyPr wrap="square">
            <a:spAutoFit/>
          </a:bodyPr>
          <a:lstStyle/>
          <a:p>
            <a:pPr algn="ctr" eaLnBrk="0" hangingPunct="0">
              <a:defRPr/>
            </a:pPr>
            <a:r>
              <a:rPr lang="en-US" altLang="ja-JP" sz="1600" b="1" dirty="0">
                <a:solidFill>
                  <a:srgbClr val="000000"/>
                </a:solidFill>
                <a:latin typeface="BIZ UDPゴシック" panose="020B0400000000000000" pitchFamily="50" charset="-128"/>
                <a:ea typeface="BIZ UDPゴシック" panose="020B0400000000000000" pitchFamily="50" charset="-128"/>
              </a:rPr>
              <a:t>〔</a:t>
            </a:r>
            <a:r>
              <a:rPr lang="ja-JP" altLang="en-US" sz="1600" b="1" dirty="0">
                <a:solidFill>
                  <a:srgbClr val="000000"/>
                </a:solidFill>
                <a:latin typeface="BIZ UDPゴシック" panose="020B0400000000000000" pitchFamily="50" charset="-128"/>
                <a:ea typeface="BIZ UDPゴシック" panose="020B0400000000000000" pitchFamily="50" charset="-128"/>
              </a:rPr>
              <a:t>目的</a:t>
            </a:r>
            <a:r>
              <a:rPr lang="en-US" altLang="ja-JP" sz="1600" b="1" dirty="0">
                <a:solidFill>
                  <a:srgbClr val="000000"/>
                </a:solidFill>
                <a:latin typeface="BIZ UDPゴシック" panose="020B0400000000000000" pitchFamily="50" charset="-128"/>
                <a:ea typeface="BIZ UDPゴシック" panose="020B0400000000000000" pitchFamily="50" charset="-128"/>
              </a:rPr>
              <a:t>11〕</a:t>
            </a:r>
            <a:endParaRPr lang="ja-JP" altLang="en-US" sz="1600" b="1"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165518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ChangeArrowheads="1"/>
          </p:cNvSpPr>
          <p:nvPr/>
        </p:nvSpPr>
        <p:spPr bwMode="auto">
          <a:xfrm>
            <a:off x="1943725" y="2441973"/>
            <a:ext cx="8304550" cy="3833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792" tIns="45395" rIns="90792" bIns="45395" anchor="ctr" anchorCtr="1"/>
          <a:lstStyle/>
          <a:p>
            <a:pPr marL="449263" indent="-449263" defTabSz="909638">
              <a:spcBef>
                <a:spcPts val="1800"/>
              </a:spcBef>
              <a:defRPr/>
            </a:pPr>
            <a:r>
              <a:rPr lang="en-US" altLang="ja-JP" sz="28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800" b="1" dirty="0">
                <a:solidFill>
                  <a:srgbClr val="E28700"/>
                </a:solidFill>
                <a:latin typeface="BIZ UDPゴシック" panose="020B0400000000000000" pitchFamily="50" charset="-128"/>
                <a:ea typeface="BIZ UDPゴシック" panose="020B0400000000000000" pitchFamily="50" charset="-128"/>
                <a:cs typeface="Meiryo UI" pitchFamily="50" charset="-128"/>
              </a:rPr>
              <a:t> </a:t>
            </a:r>
            <a:r>
              <a:rPr lang="ja-JP" altLang="en-US" sz="2800" b="1" dirty="0">
                <a:solidFill>
                  <a:srgbClr val="000000"/>
                </a:solidFill>
                <a:latin typeface="BIZ UDPゴシック" panose="020B0400000000000000" pitchFamily="50" charset="-128"/>
                <a:ea typeface="BIZ UDPゴシック" panose="020B0400000000000000" pitchFamily="50" charset="-128"/>
                <a:cs typeface="Meiryo UI" pitchFamily="50" charset="-128"/>
              </a:rPr>
              <a:t>認知症の人の視点で、認知症ケアに求め</a:t>
            </a:r>
            <a:endParaRPr lang="en-US" altLang="ja-JP" sz="28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449263" indent="-449263" defTabSz="909638">
              <a:spcBef>
                <a:spcPts val="0"/>
              </a:spcBef>
              <a:defRPr/>
            </a:pPr>
            <a:r>
              <a:rPr lang="ja-JP" altLang="en-US" sz="28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られていることを理解する</a:t>
            </a:r>
          </a:p>
          <a:p>
            <a:pPr marL="449263" indent="-449263" defTabSz="909638">
              <a:spcBef>
                <a:spcPts val="1800"/>
              </a:spcBef>
              <a:defRPr/>
            </a:pPr>
            <a:r>
              <a:rPr lang="ja-JP" altLang="en-US" sz="28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800" b="1" dirty="0">
                <a:solidFill>
                  <a:srgbClr val="E28700"/>
                </a:solidFill>
                <a:latin typeface="BIZ UDPゴシック" panose="020B0400000000000000" pitchFamily="50" charset="-128"/>
                <a:ea typeface="BIZ UDPゴシック" panose="020B0400000000000000" pitchFamily="50" charset="-128"/>
                <a:cs typeface="Meiryo UI" pitchFamily="50" charset="-128"/>
              </a:rPr>
              <a:t> </a:t>
            </a:r>
            <a:r>
              <a:rPr lang="ja-JP" altLang="en-US" sz="2800" b="1" dirty="0">
                <a:latin typeface="BIZ UDPゴシック" panose="020B0400000000000000" pitchFamily="50" charset="-128"/>
                <a:ea typeface="BIZ UDPゴシック" panose="020B0400000000000000" pitchFamily="50" charset="-128"/>
                <a:cs typeface="Meiryo UI" pitchFamily="50" charset="-128"/>
              </a:rPr>
              <a:t>認知症を</a:t>
            </a:r>
            <a:r>
              <a:rPr lang="ja-JP" altLang="en-US" sz="2800" b="1" dirty="0">
                <a:solidFill>
                  <a:srgbClr val="000000"/>
                </a:solidFill>
                <a:latin typeface="BIZ UDPゴシック" panose="020B0400000000000000" pitchFamily="50" charset="-128"/>
                <a:ea typeface="BIZ UDPゴシック" panose="020B0400000000000000" pitchFamily="50" charset="-128"/>
                <a:cs typeface="Meiryo UI" pitchFamily="50" charset="-128"/>
              </a:rPr>
              <a:t>理解し、入院中の対応の基本を</a:t>
            </a:r>
            <a:endParaRPr lang="en-US" altLang="ja-JP" sz="28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449263" indent="-449263" defTabSz="909638">
              <a:spcBef>
                <a:spcPts val="0"/>
              </a:spcBef>
              <a:defRPr/>
            </a:pPr>
            <a:r>
              <a:rPr lang="ja-JP" altLang="en-US" sz="28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習得する</a:t>
            </a:r>
            <a:endParaRPr lang="en-US" altLang="ja-JP" sz="28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449263" indent="-449263" defTabSz="909638">
              <a:spcBef>
                <a:spcPts val="1800"/>
              </a:spcBef>
              <a:defRPr/>
            </a:pPr>
            <a:r>
              <a:rPr lang="ja-JP" altLang="en-US" sz="28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800" b="1" dirty="0">
                <a:solidFill>
                  <a:srgbClr val="E28700"/>
                </a:solidFill>
                <a:latin typeface="BIZ UDPゴシック" panose="020B0400000000000000" pitchFamily="50" charset="-128"/>
                <a:ea typeface="BIZ UDPゴシック" panose="020B0400000000000000" pitchFamily="50" charset="-128"/>
                <a:cs typeface="Meiryo UI" pitchFamily="50" charset="-128"/>
              </a:rPr>
              <a:t> </a:t>
            </a:r>
            <a:r>
              <a:rPr lang="ja-JP" altLang="en-US" sz="2800" b="1" dirty="0">
                <a:solidFill>
                  <a:srgbClr val="000000"/>
                </a:solidFill>
                <a:latin typeface="BIZ UDPゴシック" panose="020B0400000000000000" pitchFamily="50" charset="-128"/>
                <a:ea typeface="BIZ UDPゴシック" panose="020B0400000000000000" pitchFamily="50" charset="-128"/>
                <a:cs typeface="Meiryo UI" pitchFamily="50" charset="-128"/>
              </a:rPr>
              <a:t>院内・院外の多職種連携の意義を理解する</a:t>
            </a:r>
            <a:endParaRPr lang="en-US" altLang="ja-JP" sz="28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p:txBody>
      </p:sp>
      <p:sp>
        <p:nvSpPr>
          <p:cNvPr id="7" name="正方形/長方形 6">
            <a:extLst>
              <a:ext uri="{FF2B5EF4-FFF2-40B4-BE49-F238E27FC236}">
                <a16:creationId xmlns:a16="http://schemas.microsoft.com/office/drawing/2014/main" id="{CC164239-9283-4992-9332-EFCD2CBF5914}"/>
              </a:ext>
            </a:extLst>
          </p:cNvPr>
          <p:cNvSpPr/>
          <p:nvPr/>
        </p:nvSpPr>
        <p:spPr bwMode="auto">
          <a:xfrm>
            <a:off x="1524000" y="461474"/>
            <a:ext cx="9144000" cy="1411257"/>
          </a:xfrm>
          <a:prstGeom prst="rect">
            <a:avLst/>
          </a:prstGeom>
          <a:solidFill>
            <a:srgbClr val="CC79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r">
              <a:defRPr/>
            </a:pPr>
            <a:endParaRPr lang="ja-JP" altLang="en-US">
              <a:solidFill>
                <a:srgbClr val="CC7900"/>
              </a:solidFill>
              <a:effectLst>
                <a:outerShdw blurRad="38100" dist="38100" dir="2700000" algn="tl">
                  <a:srgbClr val="000000">
                    <a:alpha val="43137"/>
                  </a:srgbClr>
                </a:outerShdw>
              </a:effectLst>
              <a:latin typeface="Arial" charset="0"/>
            </a:endParaRPr>
          </a:p>
        </p:txBody>
      </p:sp>
      <p:sp>
        <p:nvSpPr>
          <p:cNvPr id="6" name="Rectangle 2">
            <a:extLst>
              <a:ext uri="{FF2B5EF4-FFF2-40B4-BE49-F238E27FC236}">
                <a16:creationId xmlns:a16="http://schemas.microsoft.com/office/drawing/2014/main" id="{207C37DD-3136-4DC3-864E-8DB06BB1984B}"/>
              </a:ext>
            </a:extLst>
          </p:cNvPr>
          <p:cNvSpPr txBox="1">
            <a:spLocks noChangeArrowheads="1"/>
          </p:cNvSpPr>
          <p:nvPr/>
        </p:nvSpPr>
        <p:spPr bwMode="auto">
          <a:xfrm>
            <a:off x="1524000" y="582666"/>
            <a:ext cx="9144000" cy="1168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eaLnBrk="1" hangingPunct="1">
              <a:defRPr/>
            </a:pPr>
            <a:r>
              <a:rPr lang="ja-JP" altLang="en-US" sz="2800" b="1" kern="0" dirty="0">
                <a:solidFill>
                  <a:srgbClr val="FFFFFF"/>
                </a:solidFill>
                <a:latin typeface="BIZ UDPゴシック" panose="020B0400000000000000" pitchFamily="50" charset="-128"/>
                <a:ea typeface="BIZ UDPゴシック" panose="020B0400000000000000" pitchFamily="50" charset="-128"/>
                <a:cs typeface="Meiryo UI" pitchFamily="50" charset="-128"/>
              </a:rPr>
              <a:t>病院勤務の医療従事者向け認知症対応力向上研修</a:t>
            </a:r>
          </a:p>
          <a:p>
            <a:pPr eaLnBrk="1" hangingPunct="1">
              <a:spcBef>
                <a:spcPts val="600"/>
              </a:spcBef>
              <a:defRPr/>
            </a:pPr>
            <a:r>
              <a:rPr lang="ja-JP" altLang="en-US" sz="3600" b="1" kern="0" dirty="0">
                <a:solidFill>
                  <a:srgbClr val="FFFFFF"/>
                </a:solidFill>
                <a:latin typeface="BIZ UDPゴシック" panose="020B0400000000000000" pitchFamily="50" charset="-128"/>
                <a:ea typeface="BIZ UDPゴシック" panose="020B0400000000000000" pitchFamily="50" charset="-128"/>
                <a:cs typeface="Meiryo UI" pitchFamily="50" charset="-128"/>
              </a:rPr>
              <a:t>研修全体の目的･意義</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D7724BAD-AB27-4423-B8A1-FD1A957955CE}"/>
              </a:ext>
            </a:extLst>
          </p:cNvPr>
          <p:cNvSpPr/>
          <p:nvPr/>
        </p:nvSpPr>
        <p:spPr bwMode="auto">
          <a:xfrm>
            <a:off x="1524000" y="765566"/>
            <a:ext cx="9144000" cy="1411257"/>
          </a:xfrm>
          <a:prstGeom prst="rect">
            <a:avLst/>
          </a:prstGeom>
          <a:solidFill>
            <a:srgbClr val="CC79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r">
              <a:defRPr/>
            </a:pPr>
            <a:endParaRPr lang="ja-JP" altLang="en-US">
              <a:solidFill>
                <a:srgbClr val="CC7900"/>
              </a:solidFill>
              <a:effectLst>
                <a:outerShdw blurRad="38100" dist="38100" dir="2700000" algn="tl">
                  <a:srgbClr val="000000">
                    <a:alpha val="43137"/>
                  </a:srgbClr>
                </a:outerShdw>
              </a:effectLst>
              <a:latin typeface="Arial" charset="0"/>
            </a:endParaRPr>
          </a:p>
        </p:txBody>
      </p:sp>
      <p:sp>
        <p:nvSpPr>
          <p:cNvPr id="6" name="Rectangle 2"/>
          <p:cNvSpPr txBox="1">
            <a:spLocks noChangeArrowheads="1"/>
          </p:cNvSpPr>
          <p:nvPr/>
        </p:nvSpPr>
        <p:spPr bwMode="auto">
          <a:xfrm>
            <a:off x="1820950" y="1087018"/>
            <a:ext cx="8432799"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792" tIns="45395" rIns="90792" bIns="45395" numCol="1" anchor="ctr" anchorCtr="1"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defTabSz="909638" eaLnBrk="1" hangingPunct="1">
              <a:defRPr/>
            </a:pPr>
            <a:r>
              <a:rPr lang="ja-JP" altLang="en-US" sz="4000" b="1" kern="0" dirty="0">
                <a:solidFill>
                  <a:srgbClr val="FFFFFF"/>
                </a:solidFill>
                <a:latin typeface="BIZ UDPゴシック" panose="020B0400000000000000" pitchFamily="50" charset="-128"/>
                <a:ea typeface="BIZ UDPゴシック" panose="020B0400000000000000" pitchFamily="50" charset="-128"/>
                <a:cs typeface="Meiryo UI" pitchFamily="50" charset="-128"/>
              </a:rPr>
              <a:t>目的  編</a:t>
            </a:r>
          </a:p>
        </p:txBody>
      </p:sp>
      <p:sp>
        <p:nvSpPr>
          <p:cNvPr id="8" name="Rectangle 4">
            <a:extLst>
              <a:ext uri="{FF2B5EF4-FFF2-40B4-BE49-F238E27FC236}">
                <a16:creationId xmlns:a16="http://schemas.microsoft.com/office/drawing/2014/main" id="{463A3F5D-C45A-4CA7-BA70-32BCA2A5071A}"/>
              </a:ext>
            </a:extLst>
          </p:cNvPr>
          <p:cNvSpPr>
            <a:spLocks noChangeArrowheads="1"/>
          </p:cNvSpPr>
          <p:nvPr/>
        </p:nvSpPr>
        <p:spPr bwMode="auto">
          <a:xfrm>
            <a:off x="1620708" y="2500696"/>
            <a:ext cx="8950584" cy="3973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792" tIns="45395" rIns="90792" bIns="45395" anchor="ctr" anchorCtr="1"/>
          <a:lstStyle/>
          <a:p>
            <a:pPr defTabSz="909638">
              <a:spcAft>
                <a:spcPts val="0"/>
              </a:spcAft>
              <a:defRPr/>
            </a:pPr>
            <a:r>
              <a:rPr lang="ja-JP" altLang="en-US" sz="2800" b="1" dirty="0">
                <a:solidFill>
                  <a:srgbClr val="CC7900"/>
                </a:solidFill>
                <a:latin typeface="BIZ UDPゴシック" panose="020B0400000000000000" pitchFamily="50" charset="-128"/>
                <a:ea typeface="BIZ UDPゴシック" panose="020B0400000000000000" pitchFamily="50" charset="-128"/>
                <a:cs typeface="Meiryo UI" pitchFamily="50" charset="-128"/>
              </a:rPr>
              <a:t>ねらい</a:t>
            </a:r>
            <a:r>
              <a:rPr lang="ja-JP" altLang="en-US" sz="1200" b="1" dirty="0">
                <a:solidFill>
                  <a:srgbClr val="CC7900"/>
                </a:solidFill>
                <a:latin typeface="BIZ UDPゴシック" panose="020B0400000000000000" pitchFamily="50" charset="-128"/>
                <a:ea typeface="BIZ UDPゴシック" panose="020B0400000000000000" pitchFamily="50" charset="-128"/>
                <a:cs typeface="Meiryo UI" pitchFamily="50" charset="-128"/>
              </a:rPr>
              <a:t>　</a:t>
            </a:r>
            <a:r>
              <a:rPr lang="ja-JP" altLang="en-US" sz="2800" b="1" dirty="0">
                <a:solidFill>
                  <a:srgbClr val="CC7900"/>
                </a:solidFill>
                <a:latin typeface="BIZ UDPゴシック" panose="020B0400000000000000" pitchFamily="50" charset="-128"/>
                <a:ea typeface="BIZ UDPゴシック" panose="020B0400000000000000" pitchFamily="50" charset="-128"/>
                <a:cs typeface="Meiryo UI" pitchFamily="50" charset="-128"/>
              </a:rPr>
              <a:t>：  認知症の人の視点で、認知症ケアに</a:t>
            </a:r>
            <a:endParaRPr lang="en-US" altLang="ja-JP" sz="2800" b="1" dirty="0">
              <a:solidFill>
                <a:srgbClr val="CC7900"/>
              </a:solidFill>
              <a:latin typeface="BIZ UDPゴシック" panose="020B0400000000000000" pitchFamily="50" charset="-128"/>
              <a:ea typeface="BIZ UDPゴシック" panose="020B0400000000000000" pitchFamily="50" charset="-128"/>
              <a:cs typeface="Meiryo UI" pitchFamily="50" charset="-128"/>
            </a:endParaRPr>
          </a:p>
          <a:p>
            <a:pPr defTabSz="909638">
              <a:spcAft>
                <a:spcPct val="20000"/>
              </a:spcAft>
              <a:defRPr/>
            </a:pPr>
            <a:r>
              <a:rPr lang="en-US" altLang="ja-JP" sz="2800" b="1" dirty="0">
                <a:solidFill>
                  <a:srgbClr val="CC7900"/>
                </a:solidFill>
                <a:latin typeface="BIZ UDPゴシック" panose="020B0400000000000000" pitchFamily="50" charset="-128"/>
                <a:ea typeface="BIZ UDPゴシック" panose="020B0400000000000000" pitchFamily="50" charset="-128"/>
                <a:cs typeface="Meiryo UI" pitchFamily="50" charset="-128"/>
              </a:rPr>
              <a:t>             </a:t>
            </a:r>
            <a:r>
              <a:rPr lang="ja-JP" altLang="en-US" sz="2800" b="1" dirty="0">
                <a:solidFill>
                  <a:srgbClr val="CC7900"/>
                </a:solidFill>
                <a:latin typeface="BIZ UDPゴシック" panose="020B0400000000000000" pitchFamily="50" charset="-128"/>
                <a:ea typeface="BIZ UDPゴシック" panose="020B0400000000000000" pitchFamily="50" charset="-128"/>
                <a:cs typeface="Meiryo UI" pitchFamily="50" charset="-128"/>
              </a:rPr>
              <a:t>　 求められていることを理解する</a:t>
            </a:r>
            <a:r>
              <a:rPr lang="ja-JP" altLang="en-US" sz="900" b="1" dirty="0">
                <a:solidFill>
                  <a:srgbClr val="CC7900"/>
                </a:solidFill>
                <a:latin typeface="BIZ UDPゴシック" panose="020B0400000000000000" pitchFamily="50" charset="-128"/>
                <a:ea typeface="BIZ UDPゴシック" panose="020B0400000000000000" pitchFamily="50" charset="-128"/>
                <a:cs typeface="Meiryo UI" pitchFamily="50" charset="-128"/>
              </a:rPr>
              <a:t>                       </a:t>
            </a:r>
            <a:br>
              <a:rPr lang="ja-JP" altLang="en-US" sz="2800" b="1" dirty="0">
                <a:solidFill>
                  <a:srgbClr val="BBE0E3">
                    <a:lumMod val="50000"/>
                  </a:srgbClr>
                </a:solidFill>
                <a:latin typeface="BIZ UDPゴシック" panose="020B0400000000000000" pitchFamily="50" charset="-128"/>
                <a:ea typeface="BIZ UDPゴシック" panose="020B0400000000000000" pitchFamily="50" charset="-128"/>
                <a:cs typeface="Meiryo UI" pitchFamily="50" charset="-128"/>
              </a:rPr>
            </a:br>
            <a:br>
              <a:rPr lang="ja-JP" altLang="en-US" sz="2000" b="1" dirty="0">
                <a:solidFill>
                  <a:srgbClr val="669900"/>
                </a:solidFill>
                <a:latin typeface="BIZ UDPゴシック" panose="020B0400000000000000" pitchFamily="50" charset="-128"/>
                <a:ea typeface="BIZ UDPゴシック" panose="020B0400000000000000" pitchFamily="50" charset="-128"/>
                <a:cs typeface="Meiryo UI" pitchFamily="50" charset="-128"/>
              </a:rPr>
            </a:br>
            <a:r>
              <a:rPr lang="ja-JP" altLang="en-US" sz="2700" b="1" dirty="0">
                <a:solidFill>
                  <a:srgbClr val="5F5F5F"/>
                </a:solidFill>
                <a:latin typeface="BIZ UDPゴシック" panose="020B0400000000000000" pitchFamily="50" charset="-128"/>
                <a:ea typeface="BIZ UDPゴシック" panose="020B0400000000000000" pitchFamily="50" charset="-128"/>
                <a:cs typeface="Meiryo UI" pitchFamily="50" charset="-128"/>
              </a:rPr>
              <a:t>到達目標</a:t>
            </a:r>
            <a:r>
              <a:rPr lang="ja-JP" altLang="en-US" sz="1200" b="1" dirty="0">
                <a:solidFill>
                  <a:srgbClr val="5F5F5F"/>
                </a:solidFill>
                <a:latin typeface="BIZ UDPゴシック" panose="020B0400000000000000" pitchFamily="50" charset="-128"/>
                <a:ea typeface="BIZ UDPゴシック" panose="020B0400000000000000" pitchFamily="50" charset="-128"/>
                <a:cs typeface="Meiryo UI" pitchFamily="50" charset="-128"/>
              </a:rPr>
              <a:t>　</a:t>
            </a:r>
            <a:r>
              <a:rPr lang="ja-JP" altLang="en-US" sz="2700" b="1" dirty="0">
                <a:solidFill>
                  <a:srgbClr val="5F5F5F"/>
                </a:solidFill>
                <a:latin typeface="BIZ UDPゴシック" panose="020B0400000000000000" pitchFamily="50" charset="-128"/>
                <a:ea typeface="BIZ UDPゴシック" panose="020B0400000000000000" pitchFamily="50" charset="-128"/>
                <a:cs typeface="Meiryo UI" pitchFamily="50" charset="-128"/>
              </a:rPr>
              <a:t>：</a:t>
            </a:r>
          </a:p>
          <a:p>
            <a:pPr defTabSz="909638">
              <a:spcBef>
                <a:spcPts val="600"/>
              </a:spcBef>
              <a:defRPr/>
            </a:pPr>
            <a:r>
              <a:rPr lang="ja-JP" altLang="en-US"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研修の目的を理解する</a:t>
            </a:r>
            <a:endPar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defTabSz="909638">
              <a:spcBef>
                <a:spcPts val="600"/>
              </a:spcBef>
              <a:defRPr/>
            </a:pPr>
            <a:r>
              <a:rPr lang="ja-JP" altLang="en-US"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認知症の人の視点で、対応への課題を理解する</a:t>
            </a:r>
            <a:endPar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defTabSz="909638">
              <a:spcBef>
                <a:spcPts val="600"/>
              </a:spcBef>
              <a:defRPr/>
            </a:pPr>
            <a:r>
              <a:rPr lang="ja-JP" altLang="en-US"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認知症の人を取り巻く施策等について理解する</a:t>
            </a:r>
            <a:endPar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p:txBody>
      </p:sp>
    </p:spTree>
    <p:extLst>
      <p:ext uri="{BB962C8B-B14F-4D97-AF65-F5344CB8AC3E}">
        <p14:creationId xmlns:p14="http://schemas.microsoft.com/office/powerpoint/2010/main" val="2729028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4"/>
          <p:cNvSpPr txBox="1">
            <a:spLocks noChangeArrowheads="1"/>
          </p:cNvSpPr>
          <p:nvPr/>
        </p:nvSpPr>
        <p:spPr bwMode="auto">
          <a:xfrm>
            <a:off x="2177811" y="3715251"/>
            <a:ext cx="7869382" cy="514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b">
            <a:spAutoFit/>
          </a:bodyPr>
          <a:lstStyle>
            <a:lvl1pPr defTabSz="909638">
              <a:defRPr kumimoji="1" sz="3200">
                <a:solidFill>
                  <a:schemeClr val="tx1"/>
                </a:solidFill>
                <a:latin typeface="Arial" pitchFamily="34" charset="0"/>
                <a:ea typeface="ＭＳ Ｐゴシック" pitchFamily="50" charset="-128"/>
              </a:defRPr>
            </a:lvl1pPr>
            <a:lvl2pPr defTabSz="909638">
              <a:defRPr kumimoji="1" sz="2800">
                <a:solidFill>
                  <a:schemeClr val="tx1"/>
                </a:solidFill>
                <a:latin typeface="Arial" pitchFamily="34" charset="0"/>
                <a:ea typeface="ＭＳ Ｐゴシック" pitchFamily="50" charset="-128"/>
              </a:defRPr>
            </a:lvl2pPr>
            <a:lvl3pPr defTabSz="909638">
              <a:defRPr kumimoji="1" sz="2400">
                <a:solidFill>
                  <a:schemeClr val="tx1"/>
                </a:solidFill>
                <a:latin typeface="Arial" pitchFamily="34" charset="0"/>
                <a:ea typeface="ＭＳ Ｐゴシック" pitchFamily="50" charset="-128"/>
              </a:defRPr>
            </a:lvl3pPr>
            <a:lvl4pPr defTabSz="909638">
              <a:defRPr kumimoji="1" sz="2000">
                <a:solidFill>
                  <a:schemeClr val="tx1"/>
                </a:solidFill>
                <a:latin typeface="Arial" pitchFamily="34" charset="0"/>
                <a:ea typeface="ＭＳ Ｐゴシック" pitchFamily="50" charset="-128"/>
              </a:defRPr>
            </a:lvl4pPr>
            <a:lvl5pPr defTabSz="909638">
              <a:defRPr kumimoji="1" sz="2000">
                <a:solidFill>
                  <a:schemeClr val="tx1"/>
                </a:solidFill>
                <a:latin typeface="Arial" pitchFamily="34" charset="0"/>
                <a:ea typeface="ＭＳ Ｐゴシック" pitchFamily="50" charset="-128"/>
              </a:defRPr>
            </a:lvl5pPr>
            <a:lvl6pPr defTabSz="909638" eaLnBrk="0" hangingPunct="0">
              <a:defRPr kumimoji="1" sz="2000">
                <a:solidFill>
                  <a:schemeClr val="tx1"/>
                </a:solidFill>
                <a:latin typeface="Arial" pitchFamily="34" charset="0"/>
                <a:ea typeface="ＭＳ Ｐゴシック" pitchFamily="50" charset="-128"/>
              </a:defRPr>
            </a:lvl6pPr>
            <a:lvl7pPr defTabSz="909638" eaLnBrk="0" hangingPunct="0">
              <a:defRPr kumimoji="1" sz="2000">
                <a:solidFill>
                  <a:schemeClr val="tx1"/>
                </a:solidFill>
                <a:latin typeface="Arial" pitchFamily="34" charset="0"/>
                <a:ea typeface="ＭＳ Ｐゴシック" pitchFamily="50" charset="-128"/>
              </a:defRPr>
            </a:lvl7pPr>
            <a:lvl8pPr defTabSz="909638" eaLnBrk="0" hangingPunct="0">
              <a:defRPr kumimoji="1" sz="2000">
                <a:solidFill>
                  <a:schemeClr val="tx1"/>
                </a:solidFill>
                <a:latin typeface="Arial" pitchFamily="34" charset="0"/>
                <a:ea typeface="ＭＳ Ｐゴシック" pitchFamily="50" charset="-128"/>
              </a:defRPr>
            </a:lvl8pPr>
            <a:lvl9pPr defTabSz="909638" eaLnBrk="0" hangingPunct="0">
              <a:defRPr kumimoji="1" sz="2000">
                <a:solidFill>
                  <a:schemeClr val="tx1"/>
                </a:solidFill>
                <a:latin typeface="Arial" pitchFamily="34" charset="0"/>
                <a:ea typeface="ＭＳ Ｐゴシック" pitchFamily="50" charset="-128"/>
              </a:defRPr>
            </a:lvl9pPr>
          </a:lstStyle>
          <a:p>
            <a:pPr algn="ctr" eaLnBrk="1" hangingPunct="1">
              <a:spcBef>
                <a:spcPct val="50000"/>
              </a:spcBef>
            </a:pPr>
            <a:r>
              <a:rPr lang="ja-JP" altLang="en-US" sz="2800" b="1" dirty="0">
                <a:latin typeface="BIZ UDPゴシック" panose="020B0400000000000000" pitchFamily="50" charset="-128"/>
                <a:ea typeface="BIZ UDPゴシック" panose="020B0400000000000000" pitchFamily="50" charset="-128"/>
                <a:cs typeface="Meiryo UI" pitchFamily="50" charset="-128"/>
              </a:rPr>
              <a:t>本人の声を聴いてみる</a:t>
            </a:r>
          </a:p>
        </p:txBody>
      </p:sp>
      <p:sp>
        <p:nvSpPr>
          <p:cNvPr id="6" name="テキスト ボックス 5">
            <a:extLst>
              <a:ext uri="{FF2B5EF4-FFF2-40B4-BE49-F238E27FC236}">
                <a16:creationId xmlns:a16="http://schemas.microsoft.com/office/drawing/2014/main" id="{7D8B5EAB-D574-4DF2-A8FE-C7DCFE28274A}"/>
              </a:ext>
            </a:extLst>
          </p:cNvPr>
          <p:cNvSpPr txBox="1"/>
          <p:nvPr/>
        </p:nvSpPr>
        <p:spPr>
          <a:xfrm>
            <a:off x="1433465" y="1271014"/>
            <a:ext cx="1313203" cy="338554"/>
          </a:xfrm>
          <a:prstGeom prst="rect">
            <a:avLst/>
          </a:prstGeom>
          <a:noFill/>
          <a:ln w="25400">
            <a:noFill/>
          </a:ln>
        </p:spPr>
        <p:txBody>
          <a:bodyPr wrap="square">
            <a:spAutoFit/>
          </a:bodyPr>
          <a:lstStyle/>
          <a:p>
            <a:pPr algn="ctr" eaLnBrk="0" hangingPunct="0">
              <a:defRPr/>
            </a:pPr>
            <a:r>
              <a:rPr lang="en-US" altLang="ja-JP" sz="1600" b="1" dirty="0">
                <a:solidFill>
                  <a:srgbClr val="000000"/>
                </a:solidFill>
                <a:latin typeface="BIZ UDPゴシック" panose="020B0400000000000000" pitchFamily="50" charset="-128"/>
                <a:ea typeface="BIZ UDPゴシック" panose="020B0400000000000000" pitchFamily="50" charset="-128"/>
              </a:rPr>
              <a:t>〔</a:t>
            </a:r>
            <a:r>
              <a:rPr lang="ja-JP" altLang="en-US" sz="1600" b="1" dirty="0">
                <a:solidFill>
                  <a:srgbClr val="000000"/>
                </a:solidFill>
                <a:latin typeface="BIZ UDPゴシック" panose="020B0400000000000000" pitchFamily="50" charset="-128"/>
                <a:ea typeface="BIZ UDPゴシック" panose="020B0400000000000000" pitchFamily="50" charset="-128"/>
              </a:rPr>
              <a:t>目的１</a:t>
            </a:r>
            <a:r>
              <a:rPr lang="en-US" altLang="ja-JP" sz="1600" b="1" dirty="0">
                <a:solidFill>
                  <a:srgbClr val="000000"/>
                </a:solidFill>
                <a:latin typeface="BIZ UDPゴシック" panose="020B0400000000000000" pitchFamily="50" charset="-128"/>
                <a:ea typeface="BIZ UDPゴシック" panose="020B0400000000000000" pitchFamily="50" charset="-128"/>
              </a:rPr>
              <a:t>〕</a:t>
            </a:r>
            <a:endParaRPr lang="ja-JP" altLang="en-US" sz="1600" b="1" dirty="0">
              <a:solidFill>
                <a:srgbClr val="000000"/>
              </a:solidFill>
              <a:latin typeface="BIZ UDPゴシック" panose="020B0400000000000000" pitchFamily="50" charset="-128"/>
              <a:ea typeface="BIZ UDPゴシック" panose="020B0400000000000000" pitchFamily="50" charset="-128"/>
            </a:endParaRPr>
          </a:p>
        </p:txBody>
      </p:sp>
      <p:sp>
        <p:nvSpPr>
          <p:cNvPr id="7" name="正方形/長方形 6">
            <a:extLst>
              <a:ext uri="{FF2B5EF4-FFF2-40B4-BE49-F238E27FC236}">
                <a16:creationId xmlns:a16="http://schemas.microsoft.com/office/drawing/2014/main" id="{3350B775-8FCF-43F2-A5E9-861C2F2C2DEE}"/>
              </a:ext>
            </a:extLst>
          </p:cNvPr>
          <p:cNvSpPr/>
          <p:nvPr/>
        </p:nvSpPr>
        <p:spPr>
          <a:xfrm>
            <a:off x="1524000" y="2074564"/>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CC7900"/>
              </a:solidFill>
            </a:endParaRPr>
          </a:p>
        </p:txBody>
      </p:sp>
      <p:sp>
        <p:nvSpPr>
          <p:cNvPr id="8" name="正方形/長方形 7">
            <a:extLst>
              <a:ext uri="{FF2B5EF4-FFF2-40B4-BE49-F238E27FC236}">
                <a16:creationId xmlns:a16="http://schemas.microsoft.com/office/drawing/2014/main" id="{DBA7B6CC-3CC7-4D9C-B24F-D7352EB5C615}"/>
              </a:ext>
            </a:extLst>
          </p:cNvPr>
          <p:cNvSpPr/>
          <p:nvPr/>
        </p:nvSpPr>
        <p:spPr>
          <a:xfrm>
            <a:off x="4918611" y="2137523"/>
            <a:ext cx="2354776" cy="584775"/>
          </a:xfrm>
          <a:prstGeom prst="rect">
            <a:avLst/>
          </a:prstGeom>
        </p:spPr>
        <p:txBody>
          <a:bodyPr wrap="square">
            <a:spAutoFit/>
          </a:bodyPr>
          <a:lstStyle/>
          <a:p>
            <a:pPr algn="ctr"/>
            <a:r>
              <a:rPr lang="ja-JP" altLang="en-US" sz="3200" b="1" dirty="0">
                <a:solidFill>
                  <a:schemeClr val="bg1"/>
                </a:solidFill>
                <a:latin typeface="BIZ UDPゴシック" panose="020B0400000000000000" pitchFamily="50" charset="-128"/>
                <a:ea typeface="BIZ UDPゴシック" panose="020B0400000000000000" pitchFamily="50" charset="-128"/>
              </a:rPr>
              <a:t>動画 ①</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A73BECB6-470A-45F4-AEBF-9A52E6BF050E}"/>
              </a:ext>
            </a:extLst>
          </p:cNvPr>
          <p:cNvSpPr/>
          <p:nvPr/>
        </p:nvSpPr>
        <p:spPr>
          <a:xfrm>
            <a:off x="1415359" y="611085"/>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hangingPunct="0">
              <a:defRPr/>
            </a:pPr>
            <a:endParaRPr lang="ja-JP" altLang="en-US">
              <a:solidFill>
                <a:srgbClr val="FFFFFF"/>
              </a:solidFill>
              <a:latin typeface="Arial"/>
              <a:ea typeface="ＭＳ Ｐゴシック"/>
            </a:endParaRPr>
          </a:p>
        </p:txBody>
      </p:sp>
      <p:sp>
        <p:nvSpPr>
          <p:cNvPr id="21" name="テキスト ボックス 50"/>
          <p:cNvSpPr txBox="1">
            <a:spLocks noChangeArrowheads="1"/>
          </p:cNvSpPr>
          <p:nvPr/>
        </p:nvSpPr>
        <p:spPr bwMode="auto">
          <a:xfrm>
            <a:off x="1584357" y="1876938"/>
            <a:ext cx="8511651" cy="4533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marL="538163" indent="-538163" eaLnBrk="1" fontAlgn="auto" hangingPunct="1">
              <a:spcBef>
                <a:spcPts val="0"/>
              </a:spcBef>
              <a:spcAft>
                <a:spcPts val="0"/>
              </a:spcAft>
              <a:tabLst>
                <a:tab pos="449263" algn="l"/>
              </a:tabLst>
            </a:pPr>
            <a:r>
              <a:rPr lang="ja-JP" altLang="en-US"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400" b="1" dirty="0">
                <a:solidFill>
                  <a:srgbClr val="E28700"/>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身体疾患の悪化による緊急の入院となることが多く、</a:t>
            </a:r>
            <a:endPar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538163" indent="-538163" eaLnBrk="1" fontAlgn="auto" hangingPunct="1">
              <a:spcBef>
                <a:spcPts val="0"/>
              </a:spcBef>
              <a:spcAft>
                <a:spcPts val="0"/>
              </a:spcAft>
              <a:tabLst>
                <a:tab pos="538163" algn="l"/>
                <a:tab pos="625475" algn="l"/>
              </a:tabLst>
            </a:pPr>
            <a:r>
              <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気が付くと見知らぬ環境で、厳格に監視されている</a:t>
            </a:r>
            <a:endPar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531813" indent="-531813" eaLnBrk="1" fontAlgn="auto" hangingPunct="1">
              <a:spcBef>
                <a:spcPts val="1200"/>
              </a:spcBef>
              <a:spcAft>
                <a:spcPts val="0"/>
              </a:spcAft>
            </a:pPr>
            <a:r>
              <a:rPr lang="ja-JP" altLang="en-US" sz="2400" b="1" dirty="0">
                <a:solidFill>
                  <a:srgbClr val="EA8B00"/>
                </a:solidFill>
                <a:latin typeface="BIZ UDPゴシック" panose="020B0400000000000000" pitchFamily="50" charset="-128"/>
                <a:ea typeface="BIZ UDPゴシック" panose="020B0400000000000000" pitchFamily="50" charset="-128"/>
                <a:cs typeface="Meiryo UI" pitchFamily="50" charset="-128"/>
              </a:rPr>
              <a:t>　　</a:t>
            </a:r>
            <a:r>
              <a:rPr lang="en-US" altLang="ja-JP" sz="2400" b="1" dirty="0">
                <a:solidFill>
                  <a:srgbClr val="EA8B00"/>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入院時の初期対応や、環境不適応状態への介入の課題</a:t>
            </a:r>
            <a:endParaRPr lang="en-US" altLang="ja-JP" sz="2400" b="1" dirty="0">
              <a:solidFill>
                <a:srgbClr val="CC7900"/>
              </a:solidFill>
              <a:latin typeface="BIZ UDPゴシック" panose="020B0400000000000000" pitchFamily="50" charset="-128"/>
              <a:ea typeface="BIZ UDPゴシック" panose="020B0400000000000000" pitchFamily="50" charset="-128"/>
              <a:cs typeface="Meiryo UI" pitchFamily="50" charset="-128"/>
            </a:endParaRPr>
          </a:p>
          <a:p>
            <a:pPr marL="449263" indent="-449263" eaLnBrk="1" fontAlgn="auto" hangingPunct="1">
              <a:spcBef>
                <a:spcPts val="2400"/>
              </a:spcBef>
              <a:spcAft>
                <a:spcPts val="0"/>
              </a:spcAft>
            </a:pPr>
            <a:r>
              <a:rPr lang="ja-JP" altLang="en-US"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400" b="1" dirty="0">
                <a:solidFill>
                  <a:srgbClr val="E28700"/>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認知症の治療やケアは身体疾患の治療後にと考えられ、</a:t>
            </a:r>
            <a:endPar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449263" indent="-449263" eaLnBrk="1" fontAlgn="auto" hangingPunct="1">
              <a:spcBef>
                <a:spcPts val="0"/>
              </a:spcBef>
              <a:spcAft>
                <a:spcPts val="0"/>
              </a:spcAft>
            </a:pP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言動が制限され、症状へも未対応のまま治療が行われる</a:t>
            </a:r>
            <a:endPar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531813" indent="-531813" eaLnBrk="1" fontAlgn="auto" hangingPunct="1">
              <a:spcBef>
                <a:spcPts val="1200"/>
              </a:spcBef>
              <a:spcAft>
                <a:spcPts val="0"/>
              </a:spcAft>
            </a:pPr>
            <a:r>
              <a:rPr lang="ja-JP" altLang="en-US" sz="2400" b="1" dirty="0">
                <a:solidFill>
                  <a:srgbClr val="EA8B00"/>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「認知症の治療やケアは元気になってから」の誤解</a:t>
            </a:r>
            <a:endParaRPr lang="en-US" altLang="ja-JP" sz="2400" b="1" dirty="0">
              <a:solidFill>
                <a:srgbClr val="CC7900"/>
              </a:solidFill>
              <a:latin typeface="BIZ UDPゴシック" panose="020B0400000000000000" pitchFamily="50" charset="-128"/>
              <a:ea typeface="BIZ UDPゴシック" panose="020B0400000000000000" pitchFamily="50" charset="-128"/>
              <a:cs typeface="Meiryo UI" pitchFamily="50" charset="-128"/>
            </a:endParaRPr>
          </a:p>
          <a:p>
            <a:pPr marL="449263" indent="-449263" eaLnBrk="1" fontAlgn="auto" hangingPunct="1">
              <a:spcBef>
                <a:spcPts val="2400"/>
              </a:spcBef>
              <a:spcAft>
                <a:spcPts val="0"/>
              </a:spcAft>
            </a:pPr>
            <a:r>
              <a:rPr lang="ja-JP" altLang="en-US"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400" b="1" dirty="0">
                <a:solidFill>
                  <a:srgbClr val="E28700"/>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身体疾患は改善しても身体機能が低下し、入院前の療養場所に退院するためには様々な困難に直面する</a:t>
            </a:r>
            <a:endPar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531813" indent="-531813" eaLnBrk="1" fontAlgn="auto" hangingPunct="1">
              <a:spcBef>
                <a:spcPts val="1200"/>
              </a:spcBef>
              <a:spcAft>
                <a:spcPts val="0"/>
              </a:spcAft>
            </a:pPr>
            <a:r>
              <a:rPr lang="ja-JP" altLang="en-US" sz="2400" b="1" dirty="0">
                <a:solidFill>
                  <a:srgbClr val="EA8B00"/>
                </a:solidFill>
                <a:latin typeface="BIZ UDPゴシック" panose="020B0400000000000000" pitchFamily="50" charset="-128"/>
                <a:ea typeface="BIZ UDPゴシック" panose="020B0400000000000000" pitchFamily="50" charset="-128"/>
                <a:cs typeface="Meiryo UI" pitchFamily="50" charset="-128"/>
              </a:rPr>
              <a:t>　　</a:t>
            </a:r>
            <a:r>
              <a:rPr lang="en-US" altLang="ja-JP" sz="2400" b="1" dirty="0">
                <a:solidFill>
                  <a:srgbClr val="EA8B00"/>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院内外の資源の活用や多職種の協働・連携が不十分</a:t>
            </a:r>
            <a:endParaRPr lang="en-US" altLang="ja-JP" sz="2400" b="1" dirty="0">
              <a:solidFill>
                <a:srgbClr val="CC7900"/>
              </a:solidFill>
              <a:latin typeface="BIZ UDPゴシック" panose="020B0400000000000000" pitchFamily="50" charset="-128"/>
              <a:ea typeface="BIZ UDPゴシック" panose="020B0400000000000000" pitchFamily="50" charset="-128"/>
              <a:cs typeface="Meiryo UI" pitchFamily="50" charset="-128"/>
            </a:endParaRPr>
          </a:p>
        </p:txBody>
      </p:sp>
      <p:sp>
        <p:nvSpPr>
          <p:cNvPr id="7" name="Text Box 2"/>
          <p:cNvSpPr txBox="1">
            <a:spLocks noChangeArrowheads="1"/>
          </p:cNvSpPr>
          <p:nvPr/>
        </p:nvSpPr>
        <p:spPr bwMode="auto">
          <a:xfrm>
            <a:off x="1770034" y="698877"/>
            <a:ext cx="8423564" cy="514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ctr" eaLnBrk="1" fontAlgn="auto" hangingPunct="1">
              <a:spcBef>
                <a:spcPts val="0"/>
              </a:spcBef>
              <a:spcAft>
                <a:spcPts val="0"/>
              </a:spcAft>
            </a:pPr>
            <a:r>
              <a:rPr lang="ja-JP" altLang="en-US" sz="2800" b="1" dirty="0">
                <a:solidFill>
                  <a:schemeClr val="bg1"/>
                </a:solidFill>
                <a:latin typeface="BIZ UDPゴシック" panose="020B0400000000000000" pitchFamily="50" charset="-128"/>
                <a:ea typeface="BIZ UDPゴシック" panose="020B0400000000000000" pitchFamily="50" charset="-128"/>
                <a:cs typeface="Meiryo UI" pitchFamily="50" charset="-128"/>
              </a:rPr>
              <a:t>一般病院に入院する認知症の人に起こっていること</a:t>
            </a:r>
          </a:p>
        </p:txBody>
      </p:sp>
      <p:sp>
        <p:nvSpPr>
          <p:cNvPr id="5" name="テキスト ボックス 4">
            <a:extLst>
              <a:ext uri="{FF2B5EF4-FFF2-40B4-BE49-F238E27FC236}">
                <a16:creationId xmlns:a16="http://schemas.microsoft.com/office/drawing/2014/main" id="{DFA21212-7C34-48C2-A577-D02A677359C6}"/>
              </a:ext>
            </a:extLst>
          </p:cNvPr>
          <p:cNvSpPr txBox="1"/>
          <p:nvPr/>
        </p:nvSpPr>
        <p:spPr>
          <a:xfrm>
            <a:off x="1342932" y="1430082"/>
            <a:ext cx="1246359" cy="338554"/>
          </a:xfrm>
          <a:prstGeom prst="rect">
            <a:avLst/>
          </a:prstGeom>
          <a:noFill/>
          <a:ln w="25400">
            <a:noFill/>
          </a:ln>
        </p:spPr>
        <p:txBody>
          <a:bodyPr wrap="square">
            <a:spAutoFit/>
          </a:bodyPr>
          <a:lstStyle/>
          <a:p>
            <a:pPr algn="ctr" eaLnBrk="0" hangingPunct="0">
              <a:defRPr/>
            </a:pPr>
            <a:r>
              <a:rPr lang="en-US" altLang="ja-JP" sz="1600" b="1" dirty="0">
                <a:solidFill>
                  <a:srgbClr val="000000"/>
                </a:solidFill>
                <a:latin typeface="BIZ UDPゴシック" panose="020B0400000000000000" pitchFamily="50" charset="-128"/>
                <a:ea typeface="BIZ UDPゴシック" panose="020B0400000000000000" pitchFamily="50" charset="-128"/>
              </a:rPr>
              <a:t>〔</a:t>
            </a:r>
            <a:r>
              <a:rPr lang="ja-JP" altLang="en-US" sz="1600" b="1" dirty="0">
                <a:solidFill>
                  <a:srgbClr val="000000"/>
                </a:solidFill>
                <a:latin typeface="BIZ UDPゴシック" panose="020B0400000000000000" pitchFamily="50" charset="-128"/>
                <a:ea typeface="BIZ UDPゴシック" panose="020B0400000000000000" pitchFamily="50" charset="-128"/>
              </a:rPr>
              <a:t>目的</a:t>
            </a:r>
            <a:r>
              <a:rPr lang="en-US" altLang="ja-JP" sz="1600" b="1" dirty="0">
                <a:solidFill>
                  <a:srgbClr val="000000"/>
                </a:solidFill>
                <a:latin typeface="BIZ UDPゴシック" panose="020B0400000000000000" pitchFamily="50" charset="-128"/>
                <a:ea typeface="BIZ UDPゴシック" panose="020B0400000000000000" pitchFamily="50" charset="-128"/>
              </a:rPr>
              <a:t>2〕</a:t>
            </a:r>
            <a:endParaRPr lang="ja-JP" altLang="en-US" sz="1600" b="1"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385855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body" idx="4294967295"/>
          </p:nvPr>
        </p:nvSpPr>
        <p:spPr>
          <a:xfrm>
            <a:off x="2051257" y="1948336"/>
            <a:ext cx="8607778" cy="3584027"/>
          </a:xfrm>
        </p:spPr>
        <p:txBody>
          <a:bodyPr vert="horz" wrap="square" lIns="90792" tIns="45395" rIns="90792" bIns="45395" numCol="1" anchor="t" anchorCtr="0" compatLnSpc="1">
            <a:prstTxWarp prst="textNoShape">
              <a:avLst/>
            </a:prstTxWarp>
            <a:noAutofit/>
          </a:bodyPr>
          <a:lstStyle/>
          <a:p>
            <a:pPr marL="0" indent="0" eaLnBrk="1" hangingPunct="1">
              <a:lnSpc>
                <a:spcPts val="4200"/>
              </a:lnSpc>
              <a:spcBef>
                <a:spcPts val="0"/>
              </a:spcBef>
              <a:buNone/>
            </a:pPr>
            <a:r>
              <a:rPr lang="ja-JP" altLang="en-US" sz="2700" b="1" dirty="0">
                <a:latin typeface="BIZ UDPゴシック" panose="020B0400000000000000" pitchFamily="50" charset="-128"/>
                <a:ea typeface="BIZ UDPゴシック" panose="020B0400000000000000" pitchFamily="50" charset="-128"/>
              </a:rPr>
              <a:t>たとえ認知症の専門家ではなくても、命の専門家として素人の家族に向き合っていただいて、</a:t>
            </a:r>
            <a:endParaRPr lang="en-US" altLang="ja-JP" sz="2700" b="1" dirty="0">
              <a:latin typeface="BIZ UDPゴシック" panose="020B0400000000000000" pitchFamily="50" charset="-128"/>
              <a:ea typeface="BIZ UDPゴシック" panose="020B0400000000000000" pitchFamily="50" charset="-128"/>
            </a:endParaRPr>
          </a:p>
          <a:p>
            <a:pPr marL="0" indent="0" eaLnBrk="1" hangingPunct="1">
              <a:lnSpc>
                <a:spcPts val="4200"/>
              </a:lnSpc>
              <a:spcBef>
                <a:spcPts val="0"/>
              </a:spcBef>
              <a:buNone/>
            </a:pPr>
            <a:r>
              <a:rPr lang="en-US" altLang="ja-JP" sz="2700" b="1" dirty="0">
                <a:solidFill>
                  <a:srgbClr val="CC7900"/>
                </a:solidFill>
                <a:latin typeface="BIZ UDPゴシック" panose="020B0400000000000000" pitchFamily="50" charset="-128"/>
                <a:ea typeface="BIZ UDPゴシック" panose="020B0400000000000000" pitchFamily="50" charset="-128"/>
              </a:rPr>
              <a:t>『</a:t>
            </a:r>
            <a:r>
              <a:rPr lang="ja-JP" altLang="en-US" sz="2700" b="1" dirty="0">
                <a:solidFill>
                  <a:srgbClr val="CC7900"/>
                </a:solidFill>
                <a:latin typeface="BIZ UDPゴシック" panose="020B0400000000000000" pitchFamily="50" charset="-128"/>
                <a:ea typeface="BIZ UDPゴシック" panose="020B0400000000000000" pitchFamily="50" charset="-128"/>
              </a:rPr>
              <a:t>私は専門家ではないからよくわからないけれども、</a:t>
            </a:r>
            <a:endParaRPr lang="en-US" altLang="ja-JP" sz="2700" b="1" dirty="0">
              <a:solidFill>
                <a:srgbClr val="CC7900"/>
              </a:solidFill>
              <a:latin typeface="BIZ UDPゴシック" panose="020B0400000000000000" pitchFamily="50" charset="-128"/>
              <a:ea typeface="BIZ UDPゴシック" panose="020B0400000000000000" pitchFamily="50" charset="-128"/>
            </a:endParaRPr>
          </a:p>
          <a:p>
            <a:pPr marL="0" indent="0" eaLnBrk="1" hangingPunct="1">
              <a:lnSpc>
                <a:spcPts val="4200"/>
              </a:lnSpc>
              <a:spcBef>
                <a:spcPts val="0"/>
              </a:spcBef>
              <a:buNone/>
            </a:pPr>
            <a:r>
              <a:rPr lang="ja-JP" altLang="en-US" sz="2700" b="1" dirty="0">
                <a:solidFill>
                  <a:srgbClr val="CC7900"/>
                </a:solidFill>
                <a:latin typeface="BIZ UDPゴシック" panose="020B0400000000000000" pitchFamily="50" charset="-128"/>
                <a:ea typeface="BIZ UDPゴシック" panose="020B0400000000000000" pitchFamily="50" charset="-128"/>
              </a:rPr>
              <a:t>一緒に認知症に向かっていきましょう</a:t>
            </a:r>
            <a:r>
              <a:rPr lang="en-US" altLang="ja-JP" sz="2700" b="1" dirty="0">
                <a:solidFill>
                  <a:srgbClr val="CC7900"/>
                </a:solidFill>
                <a:latin typeface="BIZ UDPゴシック" panose="020B0400000000000000" pitchFamily="50" charset="-128"/>
                <a:ea typeface="BIZ UDPゴシック" panose="020B0400000000000000" pitchFamily="50" charset="-128"/>
              </a:rPr>
              <a:t>』</a:t>
            </a:r>
            <a:r>
              <a:rPr lang="ja-JP" altLang="en-US" sz="2700" b="1" dirty="0">
                <a:solidFill>
                  <a:srgbClr val="CC7900"/>
                </a:solidFill>
                <a:latin typeface="BIZ UDPゴシック" panose="020B0400000000000000" pitchFamily="50" charset="-128"/>
                <a:ea typeface="BIZ UDPゴシック" panose="020B0400000000000000" pitchFamily="50" charset="-128"/>
              </a:rPr>
              <a:t>　</a:t>
            </a:r>
            <a:r>
              <a:rPr lang="ja-JP" altLang="en-US" sz="2700" b="1" dirty="0">
                <a:latin typeface="BIZ UDPゴシック" panose="020B0400000000000000" pitchFamily="50" charset="-128"/>
                <a:ea typeface="BIZ UDPゴシック" panose="020B0400000000000000" pitchFamily="50" charset="-128"/>
              </a:rPr>
              <a:t>と</a:t>
            </a:r>
            <a:endParaRPr lang="en-US" altLang="ja-JP" sz="2700" b="1" dirty="0">
              <a:latin typeface="BIZ UDPゴシック" panose="020B0400000000000000" pitchFamily="50" charset="-128"/>
              <a:ea typeface="BIZ UDPゴシック" panose="020B0400000000000000" pitchFamily="50" charset="-128"/>
            </a:endParaRPr>
          </a:p>
          <a:p>
            <a:pPr marL="0" indent="0" eaLnBrk="1" hangingPunct="1">
              <a:lnSpc>
                <a:spcPts val="4200"/>
              </a:lnSpc>
              <a:spcBef>
                <a:spcPts val="0"/>
              </a:spcBef>
              <a:buNone/>
            </a:pPr>
            <a:r>
              <a:rPr lang="ja-JP" altLang="en-US" sz="2700" b="1" dirty="0">
                <a:latin typeface="BIZ UDPゴシック" panose="020B0400000000000000" pitchFamily="50" charset="-128"/>
                <a:ea typeface="BIZ UDPゴシック" panose="020B0400000000000000" pitchFamily="50" charset="-128"/>
              </a:rPr>
              <a:t>おっしゃっていただけたら、</a:t>
            </a:r>
            <a:r>
              <a:rPr lang="ja-JP" altLang="en-US" sz="2700" b="1" dirty="0">
                <a:solidFill>
                  <a:srgbClr val="CC7900"/>
                </a:solidFill>
                <a:latin typeface="BIZ UDPゴシック" panose="020B0400000000000000" pitchFamily="50" charset="-128"/>
                <a:ea typeface="BIZ UDPゴシック" panose="020B0400000000000000" pitchFamily="50" charset="-128"/>
              </a:rPr>
              <a:t>それだけで家族はすごく</a:t>
            </a:r>
            <a:endParaRPr lang="en-US" altLang="ja-JP" sz="2700" b="1" dirty="0">
              <a:solidFill>
                <a:srgbClr val="CC7900"/>
              </a:solidFill>
              <a:latin typeface="BIZ UDPゴシック" panose="020B0400000000000000" pitchFamily="50" charset="-128"/>
              <a:ea typeface="BIZ UDPゴシック" panose="020B0400000000000000" pitchFamily="50" charset="-128"/>
            </a:endParaRPr>
          </a:p>
          <a:p>
            <a:pPr marL="0" indent="0" eaLnBrk="1" hangingPunct="1">
              <a:lnSpc>
                <a:spcPts val="4200"/>
              </a:lnSpc>
              <a:spcBef>
                <a:spcPts val="0"/>
              </a:spcBef>
              <a:buNone/>
            </a:pPr>
            <a:r>
              <a:rPr lang="ja-JP" altLang="en-US" sz="2700" b="1" dirty="0">
                <a:solidFill>
                  <a:srgbClr val="CC7900"/>
                </a:solidFill>
                <a:latin typeface="BIZ UDPゴシック" panose="020B0400000000000000" pitchFamily="50" charset="-128"/>
                <a:ea typeface="BIZ UDPゴシック" panose="020B0400000000000000" pitchFamily="50" charset="-128"/>
              </a:rPr>
              <a:t>勇気づけられるし、力を得る</a:t>
            </a:r>
            <a:r>
              <a:rPr lang="ja-JP" altLang="en-US" sz="2700" b="1" dirty="0">
                <a:latin typeface="BIZ UDPゴシック" panose="020B0400000000000000" pitchFamily="50" charset="-128"/>
                <a:ea typeface="BIZ UDPゴシック" panose="020B0400000000000000" pitchFamily="50" charset="-128"/>
              </a:rPr>
              <a:t>ことになると思います。</a:t>
            </a:r>
            <a:endParaRPr lang="en-US" altLang="ja-JP" sz="2700" b="1" dirty="0">
              <a:latin typeface="BIZ UDPゴシック" panose="020B0400000000000000" pitchFamily="50" charset="-128"/>
              <a:ea typeface="BIZ UDPゴシック" panose="020B0400000000000000" pitchFamily="50" charset="-128"/>
            </a:endParaRPr>
          </a:p>
          <a:p>
            <a:pPr marL="0" indent="0" algn="r" eaLnBrk="1" hangingPunct="1">
              <a:spcBef>
                <a:spcPts val="0"/>
              </a:spcBef>
              <a:buNone/>
            </a:pPr>
            <a:endParaRPr lang="en-US" altLang="ja-JP" sz="2700" b="1" dirty="0">
              <a:solidFill>
                <a:schemeClr val="tx1">
                  <a:lumMod val="65000"/>
                  <a:lumOff val="35000"/>
                </a:schemeClr>
              </a:solidFill>
              <a:latin typeface="BIZ UDPゴシック" panose="020B0400000000000000" pitchFamily="50" charset="-128"/>
              <a:ea typeface="BIZ UDPゴシック" panose="020B0400000000000000" pitchFamily="50" charset="-128"/>
            </a:endParaRPr>
          </a:p>
        </p:txBody>
      </p:sp>
      <p:sp>
        <p:nvSpPr>
          <p:cNvPr id="2" name="正方形/長方形 1"/>
          <p:cNvSpPr/>
          <p:nvPr/>
        </p:nvSpPr>
        <p:spPr>
          <a:xfrm>
            <a:off x="2687889" y="5734360"/>
            <a:ext cx="7334653" cy="523220"/>
          </a:xfrm>
          <a:prstGeom prst="rect">
            <a:avLst/>
          </a:prstGeom>
        </p:spPr>
        <p:txBody>
          <a:bodyPr wrap="square">
            <a:spAutoFit/>
          </a:bodyPr>
          <a:lstStyle/>
          <a:p>
            <a:pPr algn="r"/>
            <a:r>
              <a:rPr lang="en-US" altLang="ja-JP" sz="1400" dirty="0">
                <a:latin typeface="BIZ UDPゴシック" panose="020B0400000000000000" pitchFamily="50" charset="-128"/>
                <a:ea typeface="BIZ UDPゴシック" panose="020B0400000000000000" pitchFamily="50" charset="-128"/>
              </a:rPr>
              <a:t>2008</a:t>
            </a:r>
            <a:r>
              <a:rPr lang="ja-JP" altLang="en-US" sz="1400" dirty="0">
                <a:latin typeface="BIZ UDPゴシック" panose="020B0400000000000000" pitchFamily="50" charset="-128"/>
                <a:ea typeface="BIZ UDPゴシック" panose="020B0400000000000000" pitchFamily="50" charset="-128"/>
              </a:rPr>
              <a:t>年「認知症の医療と生活の質を高める緊急プロジェクト」議事録より引用</a:t>
            </a:r>
          </a:p>
          <a:p>
            <a:pPr algn="r"/>
            <a:r>
              <a:rPr lang="ja-JP" altLang="en-US" sz="1400" dirty="0">
                <a:latin typeface="BIZ UDPゴシック" panose="020B0400000000000000" pitchFamily="50" charset="-128"/>
                <a:ea typeface="BIZ UDPゴシック" panose="020B0400000000000000" pitchFamily="50" charset="-128"/>
              </a:rPr>
              <a:t>　　　　認知症の人と家族の会 髙見国生代表理事</a:t>
            </a:r>
            <a:r>
              <a:rPr lang="en-US" altLang="ja-JP" sz="1400" dirty="0">
                <a:latin typeface="BIZ UDPゴシック" panose="020B0400000000000000" pitchFamily="50" charset="-128"/>
                <a:ea typeface="BIZ UDPゴシック" panose="020B0400000000000000" pitchFamily="50" charset="-128"/>
              </a:rPr>
              <a:t>(</a:t>
            </a:r>
            <a:r>
              <a:rPr lang="ja-JP" altLang="en-US" sz="1400" dirty="0">
                <a:latin typeface="BIZ UDPゴシック" panose="020B0400000000000000" pitchFamily="50" charset="-128"/>
                <a:ea typeface="BIZ UDPゴシック" panose="020B0400000000000000" pitchFamily="50" charset="-128"/>
              </a:rPr>
              <a:t>当時</a:t>
            </a:r>
            <a:r>
              <a:rPr lang="en-US" altLang="ja-JP" sz="1400" dirty="0">
                <a:latin typeface="BIZ UDPゴシック" panose="020B0400000000000000" pitchFamily="50" charset="-128"/>
                <a:ea typeface="BIZ UDPゴシック" panose="020B0400000000000000" pitchFamily="50" charset="-128"/>
              </a:rPr>
              <a:t>)</a:t>
            </a:r>
            <a:r>
              <a:rPr lang="ja-JP" altLang="en-US" sz="1400" dirty="0">
                <a:latin typeface="BIZ UDPゴシック" panose="020B0400000000000000" pitchFamily="50" charset="-128"/>
                <a:ea typeface="BIZ UDPゴシック" panose="020B0400000000000000" pitchFamily="50" charset="-128"/>
              </a:rPr>
              <a:t>の発言</a:t>
            </a:r>
          </a:p>
        </p:txBody>
      </p:sp>
      <p:sp>
        <p:nvSpPr>
          <p:cNvPr id="7" name="正方形/長方形 6">
            <a:extLst>
              <a:ext uri="{FF2B5EF4-FFF2-40B4-BE49-F238E27FC236}">
                <a16:creationId xmlns:a16="http://schemas.microsoft.com/office/drawing/2014/main" id="{3E94A365-5080-474C-B3E1-8D682C381A70}"/>
              </a:ext>
            </a:extLst>
          </p:cNvPr>
          <p:cNvSpPr/>
          <p:nvPr/>
        </p:nvSpPr>
        <p:spPr>
          <a:xfrm>
            <a:off x="1532965" y="405552"/>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hangingPunct="0">
              <a:defRPr/>
            </a:pPr>
            <a:endParaRPr lang="ja-JP" altLang="en-US">
              <a:solidFill>
                <a:srgbClr val="FFFFFF"/>
              </a:solidFill>
              <a:latin typeface="Arial"/>
              <a:ea typeface="ＭＳ Ｐゴシック"/>
            </a:endParaRPr>
          </a:p>
        </p:txBody>
      </p:sp>
      <p:sp>
        <p:nvSpPr>
          <p:cNvPr id="8" name="Text Box 2">
            <a:extLst>
              <a:ext uri="{FF2B5EF4-FFF2-40B4-BE49-F238E27FC236}">
                <a16:creationId xmlns:a16="http://schemas.microsoft.com/office/drawing/2014/main" id="{5C0BBDA9-A0DE-432F-9C0B-E147424DAD8E}"/>
              </a:ext>
            </a:extLst>
          </p:cNvPr>
          <p:cNvSpPr txBox="1">
            <a:spLocks noChangeArrowheads="1"/>
          </p:cNvSpPr>
          <p:nvPr/>
        </p:nvSpPr>
        <p:spPr bwMode="auto">
          <a:xfrm>
            <a:off x="1887640" y="534288"/>
            <a:ext cx="8423564" cy="514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ctr" eaLnBrk="1" fontAlgn="auto" hangingPunct="1">
              <a:spcBef>
                <a:spcPts val="0"/>
              </a:spcBef>
              <a:spcAft>
                <a:spcPts val="0"/>
              </a:spcAft>
            </a:pPr>
            <a:r>
              <a:rPr lang="ja-JP" altLang="en-US" sz="2800" b="1" dirty="0">
                <a:solidFill>
                  <a:schemeClr val="bg1"/>
                </a:solidFill>
                <a:latin typeface="BIZ UDPゴシック" panose="020B0400000000000000" pitchFamily="50" charset="-128"/>
                <a:ea typeface="BIZ UDPゴシック" panose="020B0400000000000000" pitchFamily="50" charset="-128"/>
                <a:cs typeface="Meiryo UI" pitchFamily="50" charset="-128"/>
              </a:rPr>
              <a:t>認知症の人の医療への要望</a:t>
            </a:r>
          </a:p>
        </p:txBody>
      </p:sp>
      <p:sp>
        <p:nvSpPr>
          <p:cNvPr id="9" name="テキスト ボックス 8">
            <a:extLst>
              <a:ext uri="{FF2B5EF4-FFF2-40B4-BE49-F238E27FC236}">
                <a16:creationId xmlns:a16="http://schemas.microsoft.com/office/drawing/2014/main" id="{BAB07F08-33A6-406F-B7C8-33E26E2E8E56}"/>
              </a:ext>
            </a:extLst>
          </p:cNvPr>
          <p:cNvSpPr txBox="1"/>
          <p:nvPr/>
        </p:nvSpPr>
        <p:spPr>
          <a:xfrm>
            <a:off x="1524000" y="1407785"/>
            <a:ext cx="1278243" cy="338554"/>
          </a:xfrm>
          <a:prstGeom prst="rect">
            <a:avLst/>
          </a:prstGeom>
          <a:noFill/>
          <a:ln w="25400">
            <a:noFill/>
          </a:ln>
        </p:spPr>
        <p:txBody>
          <a:bodyPr wrap="square">
            <a:spAutoFit/>
          </a:bodyPr>
          <a:lstStyle/>
          <a:p>
            <a:pPr algn="ctr" eaLnBrk="0" hangingPunct="0">
              <a:defRPr/>
            </a:pPr>
            <a:r>
              <a:rPr lang="en-US" altLang="ja-JP" sz="1600" b="1" dirty="0">
                <a:solidFill>
                  <a:srgbClr val="000000"/>
                </a:solidFill>
                <a:latin typeface="BIZ UDPゴシック" panose="020B0400000000000000" pitchFamily="50" charset="-128"/>
                <a:ea typeface="BIZ UDPゴシック" panose="020B0400000000000000" pitchFamily="50" charset="-128"/>
              </a:rPr>
              <a:t>〔</a:t>
            </a:r>
            <a:r>
              <a:rPr lang="ja-JP" altLang="en-US" sz="1600" b="1" dirty="0">
                <a:solidFill>
                  <a:srgbClr val="000000"/>
                </a:solidFill>
                <a:latin typeface="BIZ UDPゴシック" panose="020B0400000000000000" pitchFamily="50" charset="-128"/>
                <a:ea typeface="BIZ UDPゴシック" panose="020B0400000000000000" pitchFamily="50" charset="-128"/>
              </a:rPr>
              <a:t>目的３</a:t>
            </a:r>
            <a:r>
              <a:rPr lang="en-US" altLang="ja-JP" sz="1600" b="1" dirty="0">
                <a:solidFill>
                  <a:srgbClr val="000000"/>
                </a:solidFill>
                <a:latin typeface="BIZ UDPゴシック" panose="020B0400000000000000" pitchFamily="50" charset="-128"/>
                <a:ea typeface="BIZ UDPゴシック" panose="020B0400000000000000" pitchFamily="50" charset="-128"/>
              </a:rPr>
              <a:t>〕</a:t>
            </a:r>
            <a:endParaRPr lang="ja-JP" altLang="en-US" sz="1600" b="1"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392809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1064E83A-885D-4866-BBE0-221783C3EFCC}"/>
              </a:ext>
            </a:extLst>
          </p:cNvPr>
          <p:cNvSpPr txBox="1"/>
          <p:nvPr/>
        </p:nvSpPr>
        <p:spPr>
          <a:xfrm>
            <a:off x="1824643" y="6379780"/>
            <a:ext cx="8773898" cy="291170"/>
          </a:xfrm>
          <a:prstGeom prst="rect">
            <a:avLst/>
          </a:prstGeom>
          <a:noFill/>
        </p:spPr>
        <p:txBody>
          <a:bodyPr wrap="square">
            <a:spAutoFit/>
          </a:bodyPr>
          <a:lstStyle/>
          <a:p>
            <a:pPr algn="r" defTabSz="844083" eaLnBrk="0" hangingPunct="0">
              <a:defRPr/>
            </a:pPr>
            <a:r>
              <a:rPr lang="ja-JP" altLang="en-US" sz="1292" dirty="0">
                <a:solidFill>
                  <a:prstClr val="black"/>
                </a:solidFill>
                <a:latin typeface="BIZ UDPゴシック" panose="020B0400000000000000" pitchFamily="50" charset="-128"/>
                <a:ea typeface="BIZ UDPゴシック" panose="020B0400000000000000" pitchFamily="50" charset="-128"/>
              </a:rPr>
              <a:t>「日本における認知症の高齢者人口の将来推計に関する研究」平成</a:t>
            </a:r>
            <a:r>
              <a:rPr lang="en-US" altLang="ja-JP" sz="1292" dirty="0">
                <a:solidFill>
                  <a:prstClr val="black"/>
                </a:solidFill>
                <a:latin typeface="BIZ UDPゴシック" panose="020B0400000000000000" pitchFamily="50" charset="-128"/>
                <a:ea typeface="BIZ UDPゴシック" panose="020B0400000000000000" pitchFamily="50" charset="-128"/>
              </a:rPr>
              <a:t>26</a:t>
            </a:r>
            <a:r>
              <a:rPr lang="ja-JP" altLang="en-US" sz="1292" dirty="0">
                <a:solidFill>
                  <a:prstClr val="black"/>
                </a:solidFill>
                <a:latin typeface="BIZ UDPゴシック" panose="020B0400000000000000" pitchFamily="50" charset="-128"/>
                <a:ea typeface="BIZ UDPゴシック" panose="020B0400000000000000" pitchFamily="50" charset="-128"/>
              </a:rPr>
              <a:t>年度厚生労働科学研究費補助金特別研究事業</a:t>
            </a:r>
          </a:p>
        </p:txBody>
      </p:sp>
      <p:sp>
        <p:nvSpPr>
          <p:cNvPr id="8" name="正方形/長方形 7">
            <a:extLst>
              <a:ext uri="{FF2B5EF4-FFF2-40B4-BE49-F238E27FC236}">
                <a16:creationId xmlns:a16="http://schemas.microsoft.com/office/drawing/2014/main" id="{C8C6E3FF-3C50-42DC-8AFF-A4CD2D0BD645}"/>
              </a:ext>
            </a:extLst>
          </p:cNvPr>
          <p:cNvSpPr/>
          <p:nvPr/>
        </p:nvSpPr>
        <p:spPr>
          <a:xfrm>
            <a:off x="1524000" y="216661"/>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hangingPunct="0">
              <a:defRPr/>
            </a:pPr>
            <a:endParaRPr lang="ja-JP" altLang="en-US">
              <a:solidFill>
                <a:prstClr val="white"/>
              </a:solidFill>
              <a:latin typeface="Calibri" panose="020F0502020204030204"/>
              <a:ea typeface="游ゴシック" panose="020B0400000000000000" pitchFamily="50" charset="-128"/>
            </a:endParaRPr>
          </a:p>
        </p:txBody>
      </p:sp>
      <p:sp>
        <p:nvSpPr>
          <p:cNvPr id="11" name="正方形/長方形 10">
            <a:extLst>
              <a:ext uri="{FF2B5EF4-FFF2-40B4-BE49-F238E27FC236}">
                <a16:creationId xmlns:a16="http://schemas.microsoft.com/office/drawing/2014/main" id="{012CAE00-0672-437D-9493-342095332CE1}"/>
              </a:ext>
            </a:extLst>
          </p:cNvPr>
          <p:cNvSpPr/>
          <p:nvPr/>
        </p:nvSpPr>
        <p:spPr>
          <a:xfrm>
            <a:off x="1824643" y="274801"/>
            <a:ext cx="8750626" cy="584775"/>
          </a:xfrm>
          <a:prstGeom prst="rect">
            <a:avLst/>
          </a:prstGeom>
        </p:spPr>
        <p:txBody>
          <a:bodyPr wrap="square">
            <a:spAutoFit/>
          </a:bodyPr>
          <a:lstStyle/>
          <a:p>
            <a:pPr algn="ctr" eaLnBrk="0" hangingPunct="0">
              <a:defRPr/>
            </a:pPr>
            <a:r>
              <a:rPr lang="ja-JP" altLang="en-US" sz="3200" b="1" dirty="0">
                <a:solidFill>
                  <a:prstClr val="white"/>
                </a:solidFill>
                <a:latin typeface="BIZ UDPゴシック" panose="020B0400000000000000" pitchFamily="50" charset="-128"/>
                <a:ea typeface="BIZ UDPゴシック" panose="020B0400000000000000" pitchFamily="50" charset="-128"/>
              </a:rPr>
              <a:t>認知症高齢者数の推移</a:t>
            </a:r>
          </a:p>
        </p:txBody>
      </p:sp>
      <p:graphicFrame>
        <p:nvGraphicFramePr>
          <p:cNvPr id="9" name="グラフ 8"/>
          <p:cNvGraphicFramePr>
            <a:graphicFrameLocks/>
          </p:cNvGraphicFramePr>
          <p:nvPr/>
        </p:nvGraphicFramePr>
        <p:xfrm>
          <a:off x="2403385" y="1421390"/>
          <a:ext cx="7616414" cy="4632028"/>
        </p:xfrm>
        <a:graphic>
          <a:graphicData uri="http://schemas.openxmlformats.org/drawingml/2006/chart">
            <c:chart xmlns:c="http://schemas.openxmlformats.org/drawingml/2006/chart" xmlns:r="http://schemas.openxmlformats.org/officeDocument/2006/relationships" r:id="rId3"/>
          </a:graphicData>
        </a:graphic>
      </p:graphicFrame>
      <p:sp>
        <p:nvSpPr>
          <p:cNvPr id="13" name="テキスト ボックス 12">
            <a:extLst>
              <a:ext uri="{FF2B5EF4-FFF2-40B4-BE49-F238E27FC236}">
                <a16:creationId xmlns:a16="http://schemas.microsoft.com/office/drawing/2014/main" id="{1064E83A-885D-4866-BBE0-221783C3EFCC}"/>
              </a:ext>
            </a:extLst>
          </p:cNvPr>
          <p:cNvSpPr txBox="1"/>
          <p:nvPr/>
        </p:nvSpPr>
        <p:spPr>
          <a:xfrm>
            <a:off x="2404283" y="1149620"/>
            <a:ext cx="7854287" cy="291170"/>
          </a:xfrm>
          <a:prstGeom prst="rect">
            <a:avLst/>
          </a:prstGeom>
          <a:noFill/>
        </p:spPr>
        <p:txBody>
          <a:bodyPr wrap="square">
            <a:spAutoFit/>
          </a:bodyPr>
          <a:lstStyle/>
          <a:p>
            <a:pPr defTabSz="844083" eaLnBrk="0" hangingPunct="0">
              <a:defRPr/>
            </a:pPr>
            <a:r>
              <a:rPr lang="ja-JP" altLang="en-US" sz="1292" dirty="0">
                <a:solidFill>
                  <a:prstClr val="black"/>
                </a:solidFill>
                <a:latin typeface="BIZ UDPゴシック" panose="020B0400000000000000" pitchFamily="50" charset="-128"/>
                <a:ea typeface="BIZ UDPゴシック" panose="020B0400000000000000" pitchFamily="50" charset="-128"/>
              </a:rPr>
              <a:t>（万人）                                                                                                                             （</a:t>
            </a:r>
            <a:r>
              <a:rPr lang="en-US" altLang="ja-JP" sz="1292" dirty="0">
                <a:solidFill>
                  <a:prstClr val="black"/>
                </a:solidFill>
                <a:latin typeface="BIZ UDPゴシック" panose="020B0400000000000000" pitchFamily="50" charset="-128"/>
                <a:ea typeface="BIZ UDPゴシック" panose="020B0400000000000000" pitchFamily="50" charset="-128"/>
              </a:rPr>
              <a:t>%</a:t>
            </a:r>
            <a:r>
              <a:rPr lang="ja-JP" altLang="en-US" sz="1292" dirty="0">
                <a:solidFill>
                  <a:prstClr val="black"/>
                </a:solidFill>
                <a:latin typeface="BIZ UDPゴシック" panose="020B0400000000000000" pitchFamily="50" charset="-128"/>
                <a:ea typeface="BIZ UDPゴシック" panose="020B0400000000000000" pitchFamily="50" charset="-128"/>
              </a:rPr>
              <a:t>）</a:t>
            </a:r>
          </a:p>
        </p:txBody>
      </p:sp>
      <p:sp>
        <p:nvSpPr>
          <p:cNvPr id="12" name="テキスト ボックス 11">
            <a:extLst>
              <a:ext uri="{FF2B5EF4-FFF2-40B4-BE49-F238E27FC236}">
                <a16:creationId xmlns:a16="http://schemas.microsoft.com/office/drawing/2014/main" id="{7D8B5EAB-D574-4DF2-A8FE-C7DCFE28274A}"/>
              </a:ext>
            </a:extLst>
          </p:cNvPr>
          <p:cNvSpPr txBox="1"/>
          <p:nvPr/>
        </p:nvSpPr>
        <p:spPr>
          <a:xfrm>
            <a:off x="1524000" y="962069"/>
            <a:ext cx="1122882" cy="338554"/>
          </a:xfrm>
          <a:prstGeom prst="rect">
            <a:avLst/>
          </a:prstGeom>
          <a:noFill/>
          <a:ln w="25400">
            <a:noFill/>
          </a:ln>
        </p:spPr>
        <p:txBody>
          <a:bodyPr wrap="square">
            <a:spAutoFit/>
          </a:bodyPr>
          <a:lstStyle/>
          <a:p>
            <a:pPr algn="ctr" eaLnBrk="0" hangingPunct="0">
              <a:defRPr/>
            </a:pPr>
            <a:r>
              <a:rPr lang="en-US" altLang="ja-JP" sz="1600" b="1" dirty="0">
                <a:solidFill>
                  <a:srgbClr val="000000"/>
                </a:solidFill>
                <a:latin typeface="BIZ UDPゴシック" panose="020B0400000000000000" pitchFamily="50" charset="-128"/>
                <a:ea typeface="BIZ UDPゴシック" panose="020B0400000000000000" pitchFamily="50" charset="-128"/>
              </a:rPr>
              <a:t>〔</a:t>
            </a:r>
            <a:r>
              <a:rPr lang="ja-JP" altLang="en-US" sz="1600" b="1" dirty="0">
                <a:solidFill>
                  <a:srgbClr val="000000"/>
                </a:solidFill>
                <a:latin typeface="BIZ UDPゴシック" panose="020B0400000000000000" pitchFamily="50" charset="-128"/>
                <a:ea typeface="BIZ UDPゴシック" panose="020B0400000000000000" pitchFamily="50" charset="-128"/>
              </a:rPr>
              <a:t>目的</a:t>
            </a:r>
            <a:r>
              <a:rPr lang="en-US" altLang="ja-JP" sz="1600" b="1" dirty="0">
                <a:solidFill>
                  <a:srgbClr val="000000"/>
                </a:solidFill>
                <a:latin typeface="BIZ UDPゴシック" panose="020B0400000000000000" pitchFamily="50" charset="-128"/>
                <a:ea typeface="BIZ UDPゴシック" panose="020B0400000000000000" pitchFamily="50" charset="-128"/>
              </a:rPr>
              <a:t>4〕</a:t>
            </a:r>
            <a:endParaRPr lang="ja-JP" altLang="en-US" sz="1600" b="1"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8135013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 name="正方形/長方形 255"/>
          <p:cNvSpPr/>
          <p:nvPr/>
        </p:nvSpPr>
        <p:spPr>
          <a:xfrm>
            <a:off x="1657351" y="2114550"/>
            <a:ext cx="8867165" cy="4626492"/>
          </a:xfrm>
          <a:prstGeom prst="rect">
            <a:avLst/>
          </a:prstGeom>
          <a:solidFill>
            <a:schemeClr val="bg1"/>
          </a:solidFill>
          <a:ln w="95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endParaRPr lang="ja-JP" altLang="en-US" sz="1800" dirty="0">
              <a:solidFill>
                <a:prstClr val="white"/>
              </a:solidFill>
              <a:latin typeface="BIZ UDPゴシック" panose="020B0400000000000000" pitchFamily="50" charset="-128"/>
              <a:ea typeface="BIZ UDPゴシック" panose="020B0400000000000000" pitchFamily="50" charset="-128"/>
            </a:endParaRPr>
          </a:p>
        </p:txBody>
      </p:sp>
      <p:sp>
        <p:nvSpPr>
          <p:cNvPr id="238" name="円/楕円 237"/>
          <p:cNvSpPr/>
          <p:nvPr/>
        </p:nvSpPr>
        <p:spPr>
          <a:xfrm>
            <a:off x="8605491" y="2529152"/>
            <a:ext cx="1927682" cy="1057698"/>
          </a:xfrm>
          <a:prstGeom prst="ellipse">
            <a:avLst/>
          </a:prstGeom>
          <a:solidFill>
            <a:srgbClr val="7794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endParaRPr lang="ja-JP" altLang="en-US" sz="1800">
              <a:solidFill>
                <a:prstClr val="white"/>
              </a:solidFill>
              <a:latin typeface="BIZ UDPゴシック" panose="020B0400000000000000" pitchFamily="50" charset="-128"/>
              <a:ea typeface="BIZ UDPゴシック" panose="020B0400000000000000" pitchFamily="50" charset="-128"/>
            </a:endParaRPr>
          </a:p>
        </p:txBody>
      </p:sp>
      <p:sp>
        <p:nvSpPr>
          <p:cNvPr id="235" name="角丸四角形 234"/>
          <p:cNvSpPr/>
          <p:nvPr/>
        </p:nvSpPr>
        <p:spPr>
          <a:xfrm>
            <a:off x="1817831" y="2428157"/>
            <a:ext cx="1482911" cy="700089"/>
          </a:xfrm>
          <a:prstGeom prst="roundRect">
            <a:avLst>
              <a:gd name="adj" fmla="val 15019"/>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endParaRPr lang="ja-JP" altLang="en-US" sz="1800">
              <a:solidFill>
                <a:prstClr val="white"/>
              </a:solidFill>
              <a:latin typeface="BIZ UDPゴシック" panose="020B0400000000000000" pitchFamily="50" charset="-128"/>
              <a:ea typeface="BIZ UDPゴシック" panose="020B0400000000000000" pitchFamily="50" charset="-128"/>
            </a:endParaRPr>
          </a:p>
        </p:txBody>
      </p:sp>
      <p:sp>
        <p:nvSpPr>
          <p:cNvPr id="5" name="テキスト ボックス 50"/>
          <p:cNvSpPr txBox="1">
            <a:spLocks noChangeArrowheads="1"/>
          </p:cNvSpPr>
          <p:nvPr/>
        </p:nvSpPr>
        <p:spPr bwMode="auto">
          <a:xfrm>
            <a:off x="1797267" y="1097248"/>
            <a:ext cx="8592593" cy="969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eaLnBrk="1" fontAlgn="auto" hangingPunct="1">
              <a:spcBef>
                <a:spcPts val="0"/>
              </a:spcBef>
              <a:spcAft>
                <a:spcPts val="0"/>
              </a:spcAft>
              <a:defRPr/>
            </a:pPr>
            <a:r>
              <a:rPr lang="ja-JP" altLang="en-US" sz="1900" b="1" dirty="0">
                <a:solidFill>
                  <a:prstClr val="black">
                    <a:lumMod val="50000"/>
                    <a:lumOff val="50000"/>
                  </a:prstClr>
                </a:solidFill>
                <a:latin typeface="BIZ UDPゴシック" panose="020B0400000000000000" pitchFamily="50" charset="-128"/>
                <a:ea typeface="BIZ UDPゴシック" panose="020B0400000000000000" pitchFamily="50" charset="-128"/>
                <a:cs typeface="Meiryo UI" pitchFamily="50" charset="-128"/>
              </a:rPr>
              <a:t>住まい</a:t>
            </a:r>
            <a:r>
              <a:rPr lang="ja-JP" altLang="en-US" sz="1900" b="1" dirty="0">
                <a:solidFill>
                  <a:prstClr val="black"/>
                </a:solidFill>
                <a:latin typeface="BIZ UDPゴシック" panose="020B0400000000000000" pitchFamily="50" charset="-128"/>
                <a:ea typeface="BIZ UDPゴシック" panose="020B0400000000000000" pitchFamily="50" charset="-128"/>
                <a:cs typeface="Meiryo UI" pitchFamily="50" charset="-128"/>
              </a:rPr>
              <a:t>・</a:t>
            </a:r>
            <a:r>
              <a:rPr lang="ja-JP" altLang="en-US" sz="1900" b="1" dirty="0">
                <a:solidFill>
                  <a:srgbClr val="0070C0"/>
                </a:solidFill>
                <a:latin typeface="BIZ UDPゴシック" panose="020B0400000000000000" pitchFamily="50" charset="-128"/>
                <a:ea typeface="BIZ UDPゴシック" panose="020B0400000000000000" pitchFamily="50" charset="-128"/>
                <a:cs typeface="Meiryo UI" pitchFamily="50" charset="-128"/>
              </a:rPr>
              <a:t>医療</a:t>
            </a:r>
            <a:r>
              <a:rPr lang="ja-JP" altLang="en-US" sz="1900" b="1" dirty="0">
                <a:solidFill>
                  <a:prstClr val="black"/>
                </a:solidFill>
                <a:latin typeface="BIZ UDPゴシック" panose="020B0400000000000000" pitchFamily="50" charset="-128"/>
                <a:ea typeface="BIZ UDPゴシック" panose="020B0400000000000000" pitchFamily="50" charset="-128"/>
                <a:cs typeface="Meiryo UI" pitchFamily="50" charset="-128"/>
              </a:rPr>
              <a:t>・</a:t>
            </a:r>
            <a:r>
              <a:rPr lang="ja-JP" altLang="en-US" sz="1900" b="1" dirty="0">
                <a:solidFill>
                  <a:srgbClr val="669900"/>
                </a:solidFill>
                <a:latin typeface="BIZ UDPゴシック" panose="020B0400000000000000" pitchFamily="50" charset="-128"/>
                <a:ea typeface="BIZ UDPゴシック" panose="020B0400000000000000" pitchFamily="50" charset="-128"/>
                <a:cs typeface="Meiryo UI" pitchFamily="50" charset="-128"/>
              </a:rPr>
              <a:t>介護</a:t>
            </a:r>
            <a:r>
              <a:rPr lang="ja-JP" altLang="en-US" sz="1900" b="1" dirty="0">
                <a:solidFill>
                  <a:prstClr val="black"/>
                </a:solidFill>
                <a:latin typeface="BIZ UDPゴシック" panose="020B0400000000000000" pitchFamily="50" charset="-128"/>
                <a:ea typeface="BIZ UDPゴシック" panose="020B0400000000000000" pitchFamily="50" charset="-128"/>
                <a:cs typeface="Meiryo UI" pitchFamily="50" charset="-128"/>
              </a:rPr>
              <a:t>・</a:t>
            </a:r>
            <a:r>
              <a:rPr lang="ja-JP" altLang="en-US" sz="1900" b="1" dirty="0">
                <a:solidFill>
                  <a:srgbClr val="C0504D"/>
                </a:solidFill>
                <a:latin typeface="BIZ UDPゴシック" panose="020B0400000000000000" pitchFamily="50" charset="-128"/>
                <a:ea typeface="BIZ UDPゴシック" panose="020B0400000000000000" pitchFamily="50" charset="-128"/>
                <a:cs typeface="Meiryo UI" pitchFamily="50" charset="-128"/>
              </a:rPr>
              <a:t>予防</a:t>
            </a:r>
            <a:r>
              <a:rPr lang="ja-JP" altLang="en-US" sz="1900" b="1" dirty="0">
                <a:solidFill>
                  <a:prstClr val="black"/>
                </a:solidFill>
                <a:latin typeface="BIZ UDPゴシック" panose="020B0400000000000000" pitchFamily="50" charset="-128"/>
                <a:ea typeface="BIZ UDPゴシック" panose="020B0400000000000000" pitchFamily="50" charset="-128"/>
                <a:cs typeface="Meiryo UI" pitchFamily="50" charset="-128"/>
              </a:rPr>
              <a:t>・</a:t>
            </a:r>
            <a:r>
              <a:rPr lang="ja-JP" altLang="en-US" sz="1900" b="1" dirty="0">
                <a:solidFill>
                  <a:srgbClr val="C0504D"/>
                </a:solidFill>
                <a:latin typeface="BIZ UDPゴシック" panose="020B0400000000000000" pitchFamily="50" charset="-128"/>
                <a:ea typeface="BIZ UDPゴシック" panose="020B0400000000000000" pitchFamily="50" charset="-128"/>
                <a:cs typeface="Meiryo UI" pitchFamily="50" charset="-128"/>
              </a:rPr>
              <a:t>生活支援</a:t>
            </a:r>
            <a:r>
              <a:rPr lang="ja-JP" altLang="en-US" sz="1900" b="1" dirty="0">
                <a:solidFill>
                  <a:prstClr val="black"/>
                </a:solidFill>
                <a:latin typeface="BIZ UDPゴシック" panose="020B0400000000000000" pitchFamily="50" charset="-128"/>
                <a:ea typeface="BIZ UDPゴシック" panose="020B0400000000000000" pitchFamily="50" charset="-128"/>
                <a:cs typeface="Meiryo UI" pitchFamily="50" charset="-128"/>
              </a:rPr>
              <a:t>が包括的に提供される地域包括ケアシステムの実現により、重度な要介護状態となっても、住み慣れた地域で自分らしい暮らしを人生の最期まで続けることができる。</a:t>
            </a:r>
          </a:p>
        </p:txBody>
      </p:sp>
      <p:sp>
        <p:nvSpPr>
          <p:cNvPr id="10" name="テキスト ボックス 9"/>
          <p:cNvSpPr txBox="1"/>
          <p:nvPr/>
        </p:nvSpPr>
        <p:spPr>
          <a:xfrm>
            <a:off x="4621799" y="5181000"/>
            <a:ext cx="2805205" cy="600164"/>
          </a:xfrm>
          <a:prstGeom prst="rect">
            <a:avLst/>
          </a:prstGeom>
          <a:noFill/>
        </p:spPr>
        <p:txBody>
          <a:bodyPr wrap="square" rtlCol="0">
            <a:spAutoFit/>
          </a:bodyPr>
          <a:lstStyle/>
          <a:p>
            <a:pPr fontAlgn="auto">
              <a:spcBef>
                <a:spcPts val="0"/>
              </a:spcBef>
              <a:spcAft>
                <a:spcPts val="0"/>
              </a:spcAft>
              <a:defRPr/>
            </a:pPr>
            <a:r>
              <a:rPr lang="ja-JP" altLang="en-US" sz="1250" b="1" dirty="0">
                <a:solidFill>
                  <a:srgbClr val="C0504D"/>
                </a:solidFill>
                <a:latin typeface="BIZ UDPゴシック" panose="020B0400000000000000" pitchFamily="50" charset="-128"/>
                <a:ea typeface="BIZ UDPゴシック" panose="020B0400000000000000" pitchFamily="50" charset="-128"/>
                <a:cs typeface="Meiryo UI" pitchFamily="50" charset="-128"/>
              </a:rPr>
              <a:t>いつまでも元気に暮らすために･･･</a:t>
            </a:r>
            <a:endParaRPr lang="en-US" altLang="ja-JP" sz="1250" b="1" dirty="0">
              <a:solidFill>
                <a:srgbClr val="C0504D"/>
              </a:solidFill>
              <a:latin typeface="BIZ UDPゴシック" panose="020B0400000000000000" pitchFamily="50" charset="-128"/>
              <a:ea typeface="BIZ UDPゴシック" panose="020B0400000000000000" pitchFamily="50" charset="-128"/>
              <a:cs typeface="Meiryo UI" pitchFamily="50" charset="-128"/>
            </a:endParaRPr>
          </a:p>
          <a:p>
            <a:pPr fontAlgn="auto">
              <a:spcBef>
                <a:spcPts val="300"/>
              </a:spcBef>
              <a:spcAft>
                <a:spcPts val="0"/>
              </a:spcAft>
              <a:defRPr/>
            </a:pPr>
            <a:r>
              <a:rPr lang="ja-JP" altLang="en-US" sz="1800" b="1" dirty="0">
                <a:solidFill>
                  <a:srgbClr val="C0504D"/>
                </a:solidFill>
                <a:latin typeface="BIZ UDPゴシック" panose="020B0400000000000000" pitchFamily="50" charset="-128"/>
                <a:ea typeface="BIZ UDPゴシック" panose="020B0400000000000000" pitchFamily="50" charset="-128"/>
                <a:cs typeface="Meiryo UI" pitchFamily="50" charset="-128"/>
              </a:rPr>
              <a:t>   </a:t>
            </a:r>
            <a:r>
              <a:rPr lang="ja-JP" altLang="en-US" sz="1600" b="1" dirty="0">
                <a:solidFill>
                  <a:srgbClr val="C0504D"/>
                </a:solidFill>
                <a:latin typeface="BIZ UDPゴシック" panose="020B0400000000000000" pitchFamily="50" charset="-128"/>
                <a:ea typeface="BIZ UDPゴシック" panose="020B0400000000000000" pitchFamily="50" charset="-128"/>
                <a:cs typeface="Meiryo UI" pitchFamily="50" charset="-128"/>
              </a:rPr>
              <a:t>生活支援･介護予防</a:t>
            </a:r>
            <a:endParaRPr lang="en-US" altLang="ja-JP" sz="1600" b="1" dirty="0">
              <a:solidFill>
                <a:srgbClr val="C0504D"/>
              </a:solidFill>
              <a:latin typeface="BIZ UDPゴシック" panose="020B0400000000000000" pitchFamily="50" charset="-128"/>
              <a:ea typeface="BIZ UDPゴシック" panose="020B0400000000000000" pitchFamily="50" charset="-128"/>
              <a:cs typeface="Meiryo UI" pitchFamily="50" charset="-128"/>
            </a:endParaRPr>
          </a:p>
        </p:txBody>
      </p:sp>
      <p:sp>
        <p:nvSpPr>
          <p:cNvPr id="224" name="円/楕円 223"/>
          <p:cNvSpPr/>
          <p:nvPr/>
        </p:nvSpPr>
        <p:spPr>
          <a:xfrm>
            <a:off x="4786703" y="4027558"/>
            <a:ext cx="1884580" cy="1005428"/>
          </a:xfrm>
          <a:prstGeom prst="ellipse">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endParaRPr lang="ja-JP" altLang="en-US" sz="1800">
              <a:solidFill>
                <a:prstClr val="white"/>
              </a:solidFill>
              <a:latin typeface="BIZ UDPゴシック" panose="020B0400000000000000" pitchFamily="50" charset="-128"/>
              <a:ea typeface="BIZ UDPゴシック" panose="020B0400000000000000" pitchFamily="50" charset="-128"/>
            </a:endParaRPr>
          </a:p>
        </p:txBody>
      </p:sp>
      <p:sp>
        <p:nvSpPr>
          <p:cNvPr id="226" name="円/楕円 225"/>
          <p:cNvSpPr/>
          <p:nvPr/>
        </p:nvSpPr>
        <p:spPr>
          <a:xfrm>
            <a:off x="2788161" y="2813715"/>
            <a:ext cx="6596761" cy="3466214"/>
          </a:xfrm>
          <a:prstGeom prst="ellipse">
            <a:avLst/>
          </a:prstGeom>
          <a:noFill/>
          <a:ln w="34925">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endParaRPr lang="ja-JP" altLang="en-US" sz="1800">
              <a:solidFill>
                <a:prstClr val="white"/>
              </a:solidFill>
              <a:latin typeface="BIZ UDPゴシック" panose="020B0400000000000000" pitchFamily="50" charset="-128"/>
              <a:ea typeface="BIZ UDPゴシック" panose="020B0400000000000000" pitchFamily="50" charset="-128"/>
            </a:endParaRPr>
          </a:p>
        </p:txBody>
      </p:sp>
      <p:sp>
        <p:nvSpPr>
          <p:cNvPr id="8" name="テキスト ボックス 7"/>
          <p:cNvSpPr txBox="1"/>
          <p:nvPr/>
        </p:nvSpPr>
        <p:spPr>
          <a:xfrm>
            <a:off x="3427210" y="2271139"/>
            <a:ext cx="1739531" cy="584775"/>
          </a:xfrm>
          <a:prstGeom prst="rect">
            <a:avLst/>
          </a:prstGeom>
          <a:noFill/>
        </p:spPr>
        <p:txBody>
          <a:bodyPr wrap="square" rtlCol="0">
            <a:spAutoFit/>
          </a:bodyPr>
          <a:lstStyle/>
          <a:p>
            <a:pPr fontAlgn="auto">
              <a:spcBef>
                <a:spcPts val="0"/>
              </a:spcBef>
              <a:spcAft>
                <a:spcPts val="0"/>
              </a:spcAft>
              <a:defRPr/>
            </a:pPr>
            <a:r>
              <a:rPr lang="ja-JP" altLang="en-US" sz="1400" b="1" dirty="0">
                <a:solidFill>
                  <a:srgbClr val="0070C0"/>
                </a:solidFill>
                <a:latin typeface="BIZ UDPゴシック" panose="020B0400000000000000" pitchFamily="50" charset="-128"/>
                <a:ea typeface="BIZ UDPゴシック" panose="020B0400000000000000" pitchFamily="50" charset="-128"/>
                <a:cs typeface="Meiryo UI" pitchFamily="50" charset="-128"/>
              </a:rPr>
              <a:t>病気になったら･･･</a:t>
            </a:r>
            <a:endParaRPr lang="en-US" altLang="ja-JP" sz="1400" b="1" dirty="0">
              <a:solidFill>
                <a:srgbClr val="0070C0"/>
              </a:solidFill>
              <a:latin typeface="BIZ UDPゴシック" panose="020B0400000000000000" pitchFamily="50" charset="-128"/>
              <a:ea typeface="BIZ UDPゴシック" panose="020B0400000000000000" pitchFamily="50" charset="-128"/>
              <a:cs typeface="Meiryo UI" pitchFamily="50" charset="-128"/>
            </a:endParaRPr>
          </a:p>
          <a:p>
            <a:pPr fontAlgn="auto">
              <a:spcBef>
                <a:spcPts val="0"/>
              </a:spcBef>
              <a:spcAft>
                <a:spcPts val="0"/>
              </a:spcAft>
              <a:defRPr/>
            </a:pPr>
            <a:r>
              <a:rPr lang="ja-JP" altLang="en-US" sz="1800" b="1" dirty="0">
                <a:solidFill>
                  <a:srgbClr val="0070C0"/>
                </a:solidFill>
                <a:latin typeface="BIZ UDPゴシック" panose="020B0400000000000000" pitchFamily="50" charset="-128"/>
                <a:ea typeface="BIZ UDPゴシック" panose="020B0400000000000000" pitchFamily="50" charset="-128"/>
                <a:cs typeface="Meiryo UI" pitchFamily="50" charset="-128"/>
              </a:rPr>
              <a:t>   医  療</a:t>
            </a:r>
            <a:endParaRPr lang="en-US" altLang="ja-JP" sz="1800" b="1" dirty="0">
              <a:solidFill>
                <a:srgbClr val="0070C0"/>
              </a:solidFill>
              <a:latin typeface="BIZ UDPゴシック" panose="020B0400000000000000" pitchFamily="50" charset="-128"/>
              <a:ea typeface="BIZ UDPゴシック" panose="020B0400000000000000" pitchFamily="50" charset="-128"/>
              <a:cs typeface="Meiryo UI" pitchFamily="50" charset="-128"/>
            </a:endParaRPr>
          </a:p>
        </p:txBody>
      </p:sp>
      <p:sp>
        <p:nvSpPr>
          <p:cNvPr id="227" name="テキスト ボックス 226"/>
          <p:cNvSpPr txBox="1"/>
          <p:nvPr/>
        </p:nvSpPr>
        <p:spPr>
          <a:xfrm>
            <a:off x="4926422" y="4091223"/>
            <a:ext cx="1064109" cy="400110"/>
          </a:xfrm>
          <a:prstGeom prst="rect">
            <a:avLst/>
          </a:prstGeom>
          <a:noFill/>
        </p:spPr>
        <p:txBody>
          <a:bodyPr wrap="square" rtlCol="0">
            <a:spAutoFit/>
          </a:bodyPr>
          <a:lstStyle/>
          <a:p>
            <a:pPr fontAlgn="auto">
              <a:spcBef>
                <a:spcPts val="0"/>
              </a:spcBef>
              <a:spcAft>
                <a:spcPts val="0"/>
              </a:spcAft>
              <a:defRPr/>
            </a:pPr>
            <a:r>
              <a:rPr lang="ja-JP" altLang="en-US" sz="2000" b="1" dirty="0">
                <a:solidFill>
                  <a:srgbClr val="000000"/>
                </a:solidFill>
                <a:latin typeface="BIZ UDPゴシック" panose="020B0400000000000000" pitchFamily="50" charset="-128"/>
                <a:ea typeface="BIZ UDPゴシック" panose="020B0400000000000000" pitchFamily="50" charset="-128"/>
                <a:cs typeface="Meiryo UI" pitchFamily="50" charset="-128"/>
              </a:rPr>
              <a:t>住まい</a:t>
            </a:r>
            <a:endParaRPr lang="en-US" altLang="ja-JP" sz="20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p:txBody>
      </p:sp>
      <p:sp>
        <p:nvSpPr>
          <p:cNvPr id="228" name="テキスト ボックス 227"/>
          <p:cNvSpPr txBox="1"/>
          <p:nvPr/>
        </p:nvSpPr>
        <p:spPr>
          <a:xfrm>
            <a:off x="4809667" y="4463678"/>
            <a:ext cx="1707478" cy="646331"/>
          </a:xfrm>
          <a:prstGeom prst="rect">
            <a:avLst/>
          </a:prstGeom>
          <a:noFill/>
        </p:spPr>
        <p:txBody>
          <a:bodyPr wrap="square" rtlCol="0">
            <a:spAutoFit/>
          </a:bodyPr>
          <a:lstStyle/>
          <a:p>
            <a:pPr fontAlgn="auto">
              <a:spcBef>
                <a:spcPts val="0"/>
              </a:spcBef>
              <a:spcAft>
                <a:spcPts val="0"/>
              </a:spcAft>
              <a:defRPr/>
            </a:pPr>
            <a:r>
              <a:rPr lang="ja-JP" altLang="en-US" sz="1200" b="1" dirty="0">
                <a:solidFill>
                  <a:prstClr val="black">
                    <a:lumMod val="65000"/>
                    <a:lumOff val="35000"/>
                  </a:prstClr>
                </a:solidFill>
                <a:latin typeface="BIZ UDPゴシック" panose="020B0400000000000000" pitchFamily="50" charset="-128"/>
                <a:ea typeface="BIZ UDPゴシック" panose="020B0400000000000000" pitchFamily="50" charset="-128"/>
                <a:cs typeface="Meiryo UI" pitchFamily="50" charset="-128"/>
              </a:rPr>
              <a:t>･自宅</a:t>
            </a:r>
            <a:endParaRPr lang="en-US" altLang="ja-JP" sz="1200" b="1" dirty="0">
              <a:solidFill>
                <a:prstClr val="black">
                  <a:lumMod val="65000"/>
                  <a:lumOff val="35000"/>
                </a:prstClr>
              </a:solidFill>
              <a:latin typeface="BIZ UDPゴシック" panose="020B0400000000000000" pitchFamily="50" charset="-128"/>
              <a:ea typeface="BIZ UDPゴシック" panose="020B0400000000000000" pitchFamily="50" charset="-128"/>
              <a:cs typeface="Meiryo UI" pitchFamily="50" charset="-128"/>
            </a:endParaRPr>
          </a:p>
          <a:p>
            <a:pPr fontAlgn="auto">
              <a:spcBef>
                <a:spcPts val="0"/>
              </a:spcBef>
              <a:spcAft>
                <a:spcPts val="0"/>
              </a:spcAft>
              <a:defRPr/>
            </a:pPr>
            <a:r>
              <a:rPr lang="ja-JP" altLang="en-US" sz="1200" b="1" dirty="0">
                <a:solidFill>
                  <a:prstClr val="black">
                    <a:lumMod val="65000"/>
                    <a:lumOff val="35000"/>
                  </a:prstClr>
                </a:solidFill>
                <a:latin typeface="BIZ UDPゴシック" panose="020B0400000000000000" pitchFamily="50" charset="-128"/>
                <a:ea typeface="BIZ UDPゴシック" panose="020B0400000000000000" pitchFamily="50" charset="-128"/>
                <a:cs typeface="Meiryo UI" pitchFamily="50" charset="-128"/>
              </a:rPr>
              <a:t>･サービス付き高齢者</a:t>
            </a:r>
            <a:endParaRPr lang="en-US" altLang="ja-JP" sz="1200" b="1" dirty="0">
              <a:solidFill>
                <a:prstClr val="black">
                  <a:lumMod val="65000"/>
                  <a:lumOff val="35000"/>
                </a:prstClr>
              </a:solidFill>
              <a:latin typeface="BIZ UDPゴシック" panose="020B0400000000000000" pitchFamily="50" charset="-128"/>
              <a:ea typeface="BIZ UDPゴシック" panose="020B0400000000000000" pitchFamily="50" charset="-128"/>
              <a:cs typeface="Meiryo UI" pitchFamily="50" charset="-128"/>
            </a:endParaRPr>
          </a:p>
          <a:p>
            <a:pPr fontAlgn="auto">
              <a:spcBef>
                <a:spcPts val="0"/>
              </a:spcBef>
              <a:spcAft>
                <a:spcPts val="0"/>
              </a:spcAft>
              <a:defRPr/>
            </a:pPr>
            <a:r>
              <a:rPr lang="ja-JP" altLang="en-US" sz="1200" b="1" dirty="0">
                <a:solidFill>
                  <a:prstClr val="black">
                    <a:lumMod val="65000"/>
                    <a:lumOff val="35000"/>
                  </a:prstClr>
                </a:solidFill>
                <a:latin typeface="BIZ UDPゴシック" panose="020B0400000000000000" pitchFamily="50" charset="-128"/>
                <a:ea typeface="BIZ UDPゴシック" panose="020B0400000000000000" pitchFamily="50" charset="-128"/>
                <a:cs typeface="Meiryo UI" pitchFamily="50" charset="-128"/>
              </a:rPr>
              <a:t>  向け住宅 等</a:t>
            </a:r>
            <a:endParaRPr lang="en-US" altLang="ja-JP" sz="1200" b="1" dirty="0">
              <a:solidFill>
                <a:prstClr val="black">
                  <a:lumMod val="65000"/>
                  <a:lumOff val="35000"/>
                </a:prstClr>
              </a:solidFill>
              <a:latin typeface="BIZ UDPゴシック" panose="020B0400000000000000" pitchFamily="50" charset="-128"/>
              <a:ea typeface="BIZ UDPゴシック" panose="020B0400000000000000" pitchFamily="50" charset="-128"/>
              <a:cs typeface="Meiryo UI" pitchFamily="50" charset="-128"/>
            </a:endParaRPr>
          </a:p>
        </p:txBody>
      </p:sp>
      <p:sp>
        <p:nvSpPr>
          <p:cNvPr id="225" name="円/楕円 224"/>
          <p:cNvSpPr/>
          <p:nvPr/>
        </p:nvSpPr>
        <p:spPr>
          <a:xfrm>
            <a:off x="2238144" y="4665084"/>
            <a:ext cx="1846520" cy="771004"/>
          </a:xfrm>
          <a:prstGeom prst="ellipse">
            <a:avLst/>
          </a:prstGeom>
          <a:solidFill>
            <a:schemeClr val="bg1">
              <a:lumMod val="85000"/>
            </a:schemeClr>
          </a:solidFill>
          <a:ln w="22225">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endParaRPr lang="ja-JP" altLang="en-US" sz="1800">
              <a:solidFill>
                <a:prstClr val="white"/>
              </a:solidFill>
              <a:latin typeface="BIZ UDPゴシック" panose="020B0400000000000000" pitchFamily="50" charset="-128"/>
              <a:ea typeface="BIZ UDPゴシック" panose="020B0400000000000000" pitchFamily="50" charset="-128"/>
            </a:endParaRPr>
          </a:p>
        </p:txBody>
      </p:sp>
      <p:sp>
        <p:nvSpPr>
          <p:cNvPr id="229" name="テキスト ボックス 228"/>
          <p:cNvSpPr txBox="1"/>
          <p:nvPr/>
        </p:nvSpPr>
        <p:spPr>
          <a:xfrm>
            <a:off x="2291310" y="4802463"/>
            <a:ext cx="2105025" cy="530915"/>
          </a:xfrm>
          <a:prstGeom prst="rect">
            <a:avLst/>
          </a:prstGeom>
          <a:noFill/>
        </p:spPr>
        <p:txBody>
          <a:bodyPr wrap="square" rtlCol="0">
            <a:spAutoFit/>
          </a:bodyPr>
          <a:lstStyle/>
          <a:p>
            <a:pPr fontAlgn="auto">
              <a:spcBef>
                <a:spcPts val="0"/>
              </a:spcBef>
              <a:spcAft>
                <a:spcPts val="0"/>
              </a:spcAft>
              <a:defRPr/>
            </a:pPr>
            <a:r>
              <a:rPr lang="ja-JP" altLang="en-US" sz="1250" b="1" dirty="0">
                <a:solidFill>
                  <a:prstClr val="black">
                    <a:lumMod val="65000"/>
                    <a:lumOff val="35000"/>
                  </a:prstClr>
                </a:solidFill>
                <a:latin typeface="BIZ UDPゴシック" panose="020B0400000000000000" pitchFamily="50" charset="-128"/>
                <a:ea typeface="BIZ UDPゴシック" panose="020B0400000000000000" pitchFamily="50" charset="-128"/>
                <a:cs typeface="Meiryo UI" pitchFamily="50" charset="-128"/>
              </a:rPr>
              <a:t>･地域包括支援センター</a:t>
            </a:r>
            <a:endParaRPr lang="en-US" altLang="ja-JP" sz="1250" b="1" dirty="0">
              <a:solidFill>
                <a:prstClr val="black">
                  <a:lumMod val="65000"/>
                  <a:lumOff val="35000"/>
                </a:prstClr>
              </a:solidFill>
              <a:latin typeface="BIZ UDPゴシック" panose="020B0400000000000000" pitchFamily="50" charset="-128"/>
              <a:ea typeface="BIZ UDPゴシック" panose="020B0400000000000000" pitchFamily="50" charset="-128"/>
              <a:cs typeface="Meiryo UI" pitchFamily="50" charset="-128"/>
            </a:endParaRPr>
          </a:p>
          <a:p>
            <a:pPr fontAlgn="auto">
              <a:spcBef>
                <a:spcPts val="300"/>
              </a:spcBef>
              <a:spcAft>
                <a:spcPts val="0"/>
              </a:spcAft>
              <a:defRPr/>
            </a:pPr>
            <a:r>
              <a:rPr lang="ja-JP" altLang="en-US" sz="1250" b="1" dirty="0">
                <a:solidFill>
                  <a:prstClr val="black">
                    <a:lumMod val="65000"/>
                    <a:lumOff val="35000"/>
                  </a:prstClr>
                </a:solidFill>
                <a:latin typeface="BIZ UDPゴシック" panose="020B0400000000000000" pitchFamily="50" charset="-128"/>
                <a:ea typeface="BIZ UDPゴシック" panose="020B0400000000000000" pitchFamily="50" charset="-128"/>
                <a:cs typeface="Meiryo UI" pitchFamily="50" charset="-128"/>
              </a:rPr>
              <a:t>･ケアマネジャー</a:t>
            </a:r>
            <a:endParaRPr lang="en-US" altLang="ja-JP" sz="1250" b="1" dirty="0">
              <a:solidFill>
                <a:prstClr val="black">
                  <a:lumMod val="65000"/>
                  <a:lumOff val="35000"/>
                </a:prstClr>
              </a:solidFill>
              <a:latin typeface="BIZ UDPゴシック" panose="020B0400000000000000" pitchFamily="50" charset="-128"/>
              <a:ea typeface="BIZ UDPゴシック" panose="020B0400000000000000" pitchFamily="50" charset="-128"/>
              <a:cs typeface="Meiryo UI" pitchFamily="50" charset="-128"/>
            </a:endParaRPr>
          </a:p>
        </p:txBody>
      </p:sp>
      <p:sp>
        <p:nvSpPr>
          <p:cNvPr id="233" name="テキスト ボックス 232"/>
          <p:cNvSpPr txBox="1"/>
          <p:nvPr/>
        </p:nvSpPr>
        <p:spPr>
          <a:xfrm>
            <a:off x="1756915" y="2436418"/>
            <a:ext cx="2105025" cy="671979"/>
          </a:xfrm>
          <a:prstGeom prst="rect">
            <a:avLst/>
          </a:prstGeom>
          <a:noFill/>
        </p:spPr>
        <p:txBody>
          <a:bodyPr wrap="square" rtlCol="0">
            <a:spAutoFit/>
          </a:bodyPr>
          <a:lstStyle/>
          <a:p>
            <a:pPr fontAlgn="auto">
              <a:spcBef>
                <a:spcPts val="100"/>
              </a:spcBef>
              <a:spcAft>
                <a:spcPts val="0"/>
              </a:spcAft>
              <a:defRPr/>
            </a:pPr>
            <a:r>
              <a:rPr lang="ja-JP" altLang="en-US" sz="1200" b="1" dirty="0">
                <a:solidFill>
                  <a:prstClr val="white"/>
                </a:solidFill>
                <a:latin typeface="BIZ UDPゴシック" panose="020B0400000000000000" pitchFamily="50" charset="-128"/>
                <a:ea typeface="BIZ UDPゴシック" panose="020B0400000000000000" pitchFamily="50" charset="-128"/>
                <a:cs typeface="Meiryo UI" pitchFamily="50" charset="-128"/>
              </a:rPr>
              <a:t>･急性期病院</a:t>
            </a:r>
            <a:endParaRPr lang="en-US" altLang="ja-JP" sz="1200" b="1" dirty="0">
              <a:solidFill>
                <a:prstClr val="white"/>
              </a:solidFill>
              <a:latin typeface="BIZ UDPゴシック" panose="020B0400000000000000" pitchFamily="50" charset="-128"/>
              <a:ea typeface="BIZ UDPゴシック" panose="020B0400000000000000" pitchFamily="50" charset="-128"/>
              <a:cs typeface="Meiryo UI" pitchFamily="50" charset="-128"/>
            </a:endParaRPr>
          </a:p>
          <a:p>
            <a:pPr fontAlgn="auto">
              <a:spcBef>
                <a:spcPts val="100"/>
              </a:spcBef>
              <a:spcAft>
                <a:spcPts val="0"/>
              </a:spcAft>
              <a:defRPr/>
            </a:pPr>
            <a:r>
              <a:rPr lang="ja-JP" altLang="en-US" sz="1200" b="1" dirty="0">
                <a:solidFill>
                  <a:prstClr val="white"/>
                </a:solidFill>
                <a:latin typeface="BIZ UDPゴシック" panose="020B0400000000000000" pitchFamily="50" charset="-128"/>
                <a:ea typeface="BIZ UDPゴシック" panose="020B0400000000000000" pitchFamily="50" charset="-128"/>
                <a:cs typeface="Meiryo UI" pitchFamily="50" charset="-128"/>
              </a:rPr>
              <a:t>･亜急性期、回復期、</a:t>
            </a:r>
            <a:endParaRPr lang="en-US" altLang="ja-JP" sz="1200" b="1" dirty="0">
              <a:solidFill>
                <a:prstClr val="white"/>
              </a:solidFill>
              <a:latin typeface="BIZ UDPゴシック" panose="020B0400000000000000" pitchFamily="50" charset="-128"/>
              <a:ea typeface="BIZ UDPゴシック" panose="020B0400000000000000" pitchFamily="50" charset="-128"/>
              <a:cs typeface="Meiryo UI" pitchFamily="50" charset="-128"/>
            </a:endParaRPr>
          </a:p>
          <a:p>
            <a:pPr fontAlgn="auto">
              <a:spcBef>
                <a:spcPts val="100"/>
              </a:spcBef>
              <a:spcAft>
                <a:spcPts val="0"/>
              </a:spcAft>
              <a:defRPr/>
            </a:pPr>
            <a:r>
              <a:rPr lang="ja-JP" altLang="en-US" sz="1200" b="1" dirty="0">
                <a:solidFill>
                  <a:prstClr val="white"/>
                </a:solidFill>
                <a:latin typeface="BIZ UDPゴシック" panose="020B0400000000000000" pitchFamily="50" charset="-128"/>
                <a:ea typeface="BIZ UDPゴシック" panose="020B0400000000000000" pitchFamily="50" charset="-128"/>
                <a:cs typeface="Meiryo UI" pitchFamily="50" charset="-128"/>
              </a:rPr>
              <a:t>  リハビリ病院</a:t>
            </a:r>
            <a:endParaRPr lang="en-US" altLang="ja-JP" sz="1200" b="1" dirty="0">
              <a:solidFill>
                <a:prstClr val="white"/>
              </a:solidFill>
              <a:latin typeface="BIZ UDPゴシック" panose="020B0400000000000000" pitchFamily="50" charset="-128"/>
              <a:ea typeface="BIZ UDPゴシック" panose="020B0400000000000000" pitchFamily="50" charset="-128"/>
              <a:cs typeface="Meiryo UI" pitchFamily="50" charset="-128"/>
            </a:endParaRPr>
          </a:p>
        </p:txBody>
      </p:sp>
      <p:sp>
        <p:nvSpPr>
          <p:cNvPr id="234" name="角丸四角形 233"/>
          <p:cNvSpPr/>
          <p:nvPr/>
        </p:nvSpPr>
        <p:spPr>
          <a:xfrm>
            <a:off x="2957251" y="2934360"/>
            <a:ext cx="1703208" cy="1145958"/>
          </a:xfrm>
          <a:prstGeom prst="roundRect">
            <a:avLst>
              <a:gd name="adj" fmla="val 11105"/>
            </a:avLst>
          </a:prstGeom>
          <a:solidFill>
            <a:srgbClr val="418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endParaRPr lang="ja-JP" altLang="en-US" sz="1800">
              <a:solidFill>
                <a:prstClr val="white"/>
              </a:solidFill>
              <a:latin typeface="BIZ UDPゴシック" panose="020B0400000000000000" pitchFamily="50" charset="-128"/>
              <a:ea typeface="BIZ UDPゴシック" panose="020B0400000000000000" pitchFamily="50" charset="-128"/>
            </a:endParaRPr>
          </a:p>
        </p:txBody>
      </p:sp>
      <p:sp>
        <p:nvSpPr>
          <p:cNvPr id="232" name="テキスト ボックス 231"/>
          <p:cNvSpPr txBox="1"/>
          <p:nvPr/>
        </p:nvSpPr>
        <p:spPr>
          <a:xfrm>
            <a:off x="3012428" y="2969203"/>
            <a:ext cx="2012077" cy="1066959"/>
          </a:xfrm>
          <a:prstGeom prst="rect">
            <a:avLst/>
          </a:prstGeom>
          <a:noFill/>
        </p:spPr>
        <p:txBody>
          <a:bodyPr wrap="square" rtlCol="0">
            <a:spAutoFit/>
          </a:bodyPr>
          <a:lstStyle/>
          <a:p>
            <a:pPr fontAlgn="auto">
              <a:spcBef>
                <a:spcPts val="0"/>
              </a:spcBef>
              <a:spcAft>
                <a:spcPts val="0"/>
              </a:spcAft>
              <a:defRPr/>
            </a:pPr>
            <a:r>
              <a:rPr lang="ja-JP" altLang="en-US" sz="1600" b="1" dirty="0">
                <a:solidFill>
                  <a:prstClr val="white"/>
                </a:solidFill>
                <a:latin typeface="BIZ UDPゴシック" panose="020B0400000000000000" pitchFamily="50" charset="-128"/>
                <a:ea typeface="BIZ UDPゴシック" panose="020B0400000000000000" pitchFamily="50" charset="-128"/>
                <a:cs typeface="Meiryo UI" pitchFamily="50" charset="-128"/>
              </a:rPr>
              <a:t>日常の医療</a:t>
            </a:r>
            <a:endParaRPr lang="en-US" altLang="ja-JP" sz="1600" b="1" dirty="0">
              <a:solidFill>
                <a:prstClr val="white"/>
              </a:solidFill>
              <a:latin typeface="BIZ UDPゴシック" panose="020B0400000000000000" pitchFamily="50" charset="-128"/>
              <a:ea typeface="BIZ UDPゴシック" panose="020B0400000000000000" pitchFamily="50" charset="-128"/>
              <a:cs typeface="Meiryo UI" pitchFamily="50" charset="-128"/>
            </a:endParaRPr>
          </a:p>
          <a:p>
            <a:pPr fontAlgn="auto">
              <a:spcBef>
                <a:spcPts val="400"/>
              </a:spcBef>
              <a:spcAft>
                <a:spcPts val="0"/>
              </a:spcAft>
              <a:defRPr/>
            </a:pPr>
            <a:r>
              <a:rPr lang="ja-JP" altLang="en-US" sz="1300" b="1" dirty="0">
                <a:solidFill>
                  <a:prstClr val="white"/>
                </a:solidFill>
                <a:latin typeface="BIZ UDPゴシック" panose="020B0400000000000000" pitchFamily="50" charset="-128"/>
                <a:ea typeface="BIZ UDPゴシック" panose="020B0400000000000000" pitchFamily="50" charset="-128"/>
                <a:cs typeface="Meiryo UI" pitchFamily="50" charset="-128"/>
              </a:rPr>
              <a:t>  ･かかりつけ医</a:t>
            </a:r>
            <a:endParaRPr lang="en-US" altLang="ja-JP" sz="1300" b="1" dirty="0">
              <a:solidFill>
                <a:prstClr val="white"/>
              </a:solidFill>
              <a:latin typeface="BIZ UDPゴシック" panose="020B0400000000000000" pitchFamily="50" charset="-128"/>
              <a:ea typeface="BIZ UDPゴシック" panose="020B0400000000000000" pitchFamily="50" charset="-128"/>
              <a:cs typeface="Meiryo UI" pitchFamily="50" charset="-128"/>
            </a:endParaRPr>
          </a:p>
          <a:p>
            <a:pPr fontAlgn="auto">
              <a:spcBef>
                <a:spcPts val="300"/>
              </a:spcBef>
              <a:spcAft>
                <a:spcPts val="0"/>
              </a:spcAft>
              <a:defRPr/>
            </a:pPr>
            <a:r>
              <a:rPr lang="ja-JP" altLang="en-US" sz="1300" b="1" dirty="0">
                <a:solidFill>
                  <a:prstClr val="white"/>
                </a:solidFill>
                <a:latin typeface="BIZ UDPゴシック" panose="020B0400000000000000" pitchFamily="50" charset="-128"/>
                <a:ea typeface="BIZ UDPゴシック" panose="020B0400000000000000" pitchFamily="50" charset="-128"/>
                <a:cs typeface="Meiryo UI" pitchFamily="50" charset="-128"/>
              </a:rPr>
              <a:t>  ･地域の連携病院</a:t>
            </a:r>
            <a:endParaRPr lang="en-US" altLang="ja-JP" sz="1300" b="1" dirty="0">
              <a:solidFill>
                <a:prstClr val="white"/>
              </a:solidFill>
              <a:latin typeface="BIZ UDPゴシック" panose="020B0400000000000000" pitchFamily="50" charset="-128"/>
              <a:ea typeface="BIZ UDPゴシック" panose="020B0400000000000000" pitchFamily="50" charset="-128"/>
              <a:cs typeface="Meiryo UI" pitchFamily="50" charset="-128"/>
            </a:endParaRPr>
          </a:p>
          <a:p>
            <a:pPr fontAlgn="auto">
              <a:spcBef>
                <a:spcPts val="300"/>
              </a:spcBef>
              <a:spcAft>
                <a:spcPts val="0"/>
              </a:spcAft>
              <a:defRPr/>
            </a:pPr>
            <a:r>
              <a:rPr lang="ja-JP" altLang="en-US" sz="1300" b="1" dirty="0">
                <a:solidFill>
                  <a:prstClr val="white"/>
                </a:solidFill>
                <a:latin typeface="BIZ UDPゴシック" panose="020B0400000000000000" pitchFamily="50" charset="-128"/>
                <a:ea typeface="BIZ UDPゴシック" panose="020B0400000000000000" pitchFamily="50" charset="-128"/>
                <a:cs typeface="Meiryo UI" pitchFamily="50" charset="-128"/>
              </a:rPr>
              <a:t>  ・歯科医師、薬局</a:t>
            </a:r>
            <a:endParaRPr lang="en-US" altLang="ja-JP" sz="1300" b="1" dirty="0">
              <a:solidFill>
                <a:prstClr val="white"/>
              </a:solidFill>
              <a:latin typeface="BIZ UDPゴシック" panose="020B0400000000000000" pitchFamily="50" charset="-128"/>
              <a:ea typeface="BIZ UDPゴシック" panose="020B0400000000000000" pitchFamily="50" charset="-128"/>
              <a:cs typeface="Meiryo UI" pitchFamily="50" charset="-128"/>
            </a:endParaRPr>
          </a:p>
        </p:txBody>
      </p:sp>
      <p:sp>
        <p:nvSpPr>
          <p:cNvPr id="236" name="円/楕円 235"/>
          <p:cNvSpPr/>
          <p:nvPr/>
        </p:nvSpPr>
        <p:spPr>
          <a:xfrm>
            <a:off x="6624069" y="2903397"/>
            <a:ext cx="2388574" cy="1477218"/>
          </a:xfrm>
          <a:prstGeom prst="ellipse">
            <a:avLst/>
          </a:prstGeom>
          <a:solidFill>
            <a:srgbClr val="BFD0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endParaRPr lang="ja-JP" altLang="en-US" sz="1800">
              <a:solidFill>
                <a:prstClr val="white"/>
              </a:solidFill>
              <a:latin typeface="BIZ UDPゴシック" panose="020B0400000000000000" pitchFamily="50" charset="-128"/>
              <a:ea typeface="BIZ UDPゴシック" panose="020B0400000000000000" pitchFamily="50" charset="-128"/>
            </a:endParaRPr>
          </a:p>
        </p:txBody>
      </p:sp>
      <p:sp>
        <p:nvSpPr>
          <p:cNvPr id="9" name="テキスト ボックス 8"/>
          <p:cNvSpPr txBox="1"/>
          <p:nvPr/>
        </p:nvSpPr>
        <p:spPr>
          <a:xfrm>
            <a:off x="7150208" y="2247891"/>
            <a:ext cx="2490332" cy="584775"/>
          </a:xfrm>
          <a:prstGeom prst="rect">
            <a:avLst/>
          </a:prstGeom>
          <a:noFill/>
        </p:spPr>
        <p:txBody>
          <a:bodyPr wrap="square" rtlCol="0">
            <a:spAutoFit/>
          </a:bodyPr>
          <a:lstStyle/>
          <a:p>
            <a:pPr fontAlgn="auto">
              <a:spcBef>
                <a:spcPts val="0"/>
              </a:spcBef>
              <a:spcAft>
                <a:spcPts val="0"/>
              </a:spcAft>
              <a:defRPr/>
            </a:pPr>
            <a:r>
              <a:rPr lang="ja-JP" altLang="en-US" sz="1400" b="1" dirty="0">
                <a:solidFill>
                  <a:srgbClr val="9BBB59">
                    <a:lumMod val="75000"/>
                  </a:srgbClr>
                </a:solidFill>
                <a:latin typeface="BIZ UDPゴシック" panose="020B0400000000000000" pitchFamily="50" charset="-128"/>
                <a:ea typeface="BIZ UDPゴシック" panose="020B0400000000000000" pitchFamily="50" charset="-128"/>
                <a:cs typeface="Meiryo UI" pitchFamily="50" charset="-128"/>
              </a:rPr>
              <a:t> 介護が必要になったら･･･</a:t>
            </a:r>
            <a:endParaRPr lang="en-US" altLang="ja-JP" sz="1400" b="1" dirty="0">
              <a:solidFill>
                <a:srgbClr val="9BBB59">
                  <a:lumMod val="75000"/>
                </a:srgbClr>
              </a:solidFill>
              <a:latin typeface="BIZ UDPゴシック" panose="020B0400000000000000" pitchFamily="50" charset="-128"/>
              <a:ea typeface="BIZ UDPゴシック" panose="020B0400000000000000" pitchFamily="50" charset="-128"/>
              <a:cs typeface="Meiryo UI" pitchFamily="50" charset="-128"/>
            </a:endParaRPr>
          </a:p>
          <a:p>
            <a:pPr fontAlgn="auto">
              <a:spcBef>
                <a:spcPts val="0"/>
              </a:spcBef>
              <a:spcAft>
                <a:spcPts val="0"/>
              </a:spcAft>
              <a:defRPr/>
            </a:pPr>
            <a:r>
              <a:rPr lang="ja-JP" altLang="en-US" sz="1800" b="1" dirty="0">
                <a:solidFill>
                  <a:srgbClr val="9BBB59">
                    <a:lumMod val="75000"/>
                  </a:srgbClr>
                </a:solidFill>
                <a:latin typeface="BIZ UDPゴシック" panose="020B0400000000000000" pitchFamily="50" charset="-128"/>
                <a:ea typeface="BIZ UDPゴシック" panose="020B0400000000000000" pitchFamily="50" charset="-128"/>
                <a:cs typeface="Meiryo UI" pitchFamily="50" charset="-128"/>
              </a:rPr>
              <a:t>   介  護</a:t>
            </a:r>
            <a:endParaRPr lang="en-US" altLang="ja-JP" sz="1800" b="1" dirty="0">
              <a:solidFill>
                <a:srgbClr val="9BBB59">
                  <a:lumMod val="75000"/>
                </a:srgbClr>
              </a:solidFill>
              <a:latin typeface="BIZ UDPゴシック" panose="020B0400000000000000" pitchFamily="50" charset="-128"/>
              <a:ea typeface="BIZ UDPゴシック" panose="020B0400000000000000" pitchFamily="50" charset="-128"/>
              <a:cs typeface="Meiryo UI" pitchFamily="50" charset="-128"/>
            </a:endParaRPr>
          </a:p>
        </p:txBody>
      </p:sp>
      <p:sp>
        <p:nvSpPr>
          <p:cNvPr id="237" name="テキスト ボックス 236"/>
          <p:cNvSpPr txBox="1"/>
          <p:nvPr/>
        </p:nvSpPr>
        <p:spPr>
          <a:xfrm>
            <a:off x="6892510" y="3066620"/>
            <a:ext cx="2459667" cy="1056700"/>
          </a:xfrm>
          <a:prstGeom prst="rect">
            <a:avLst/>
          </a:prstGeom>
          <a:noFill/>
        </p:spPr>
        <p:txBody>
          <a:bodyPr wrap="square" rtlCol="0">
            <a:spAutoFit/>
          </a:bodyPr>
          <a:lstStyle/>
          <a:p>
            <a:pPr fontAlgn="auto">
              <a:spcBef>
                <a:spcPts val="0"/>
              </a:spcBef>
              <a:spcAft>
                <a:spcPts val="0"/>
              </a:spcAft>
              <a:defRPr/>
            </a:pPr>
            <a:r>
              <a:rPr lang="en-US" altLang="ja-JP" sz="1300" b="1" dirty="0">
                <a:solidFill>
                  <a:prstClr val="black">
                    <a:lumMod val="65000"/>
                    <a:lumOff val="35000"/>
                  </a:prstClr>
                </a:solidFill>
                <a:latin typeface="BIZ UDPゴシック" panose="020B0400000000000000" pitchFamily="50" charset="-128"/>
                <a:ea typeface="BIZ UDPゴシック" panose="020B0400000000000000" pitchFamily="50" charset="-128"/>
                <a:cs typeface="Meiryo UI" pitchFamily="50" charset="-128"/>
              </a:rPr>
              <a:t>【</a:t>
            </a:r>
            <a:r>
              <a:rPr lang="ja-JP" altLang="en-US" sz="1300" b="1" dirty="0">
                <a:solidFill>
                  <a:prstClr val="black">
                    <a:lumMod val="65000"/>
                    <a:lumOff val="35000"/>
                  </a:prstClr>
                </a:solidFill>
                <a:latin typeface="BIZ UDPゴシック" panose="020B0400000000000000" pitchFamily="50" charset="-128"/>
                <a:ea typeface="BIZ UDPゴシック" panose="020B0400000000000000" pitchFamily="50" charset="-128"/>
                <a:cs typeface="Meiryo UI" pitchFamily="50" charset="-128"/>
              </a:rPr>
              <a:t>在宅サービス</a:t>
            </a:r>
            <a:r>
              <a:rPr lang="en-US" altLang="ja-JP" sz="1300" b="1" dirty="0">
                <a:solidFill>
                  <a:prstClr val="black">
                    <a:lumMod val="65000"/>
                    <a:lumOff val="35000"/>
                  </a:prstClr>
                </a:solidFill>
                <a:latin typeface="BIZ UDPゴシック" panose="020B0400000000000000" pitchFamily="50" charset="-128"/>
                <a:ea typeface="BIZ UDPゴシック" panose="020B0400000000000000" pitchFamily="50" charset="-128"/>
                <a:cs typeface="Meiryo UI" pitchFamily="50" charset="-128"/>
              </a:rPr>
              <a:t>】</a:t>
            </a:r>
          </a:p>
          <a:p>
            <a:pPr fontAlgn="auto">
              <a:spcBef>
                <a:spcPts val="200"/>
              </a:spcBef>
              <a:spcAft>
                <a:spcPts val="0"/>
              </a:spcAft>
              <a:defRPr/>
            </a:pPr>
            <a:r>
              <a:rPr lang="ja-JP" altLang="en-US" sz="1200" b="1" dirty="0">
                <a:solidFill>
                  <a:prstClr val="black">
                    <a:lumMod val="65000"/>
                    <a:lumOff val="35000"/>
                  </a:prstClr>
                </a:solidFill>
                <a:latin typeface="BIZ UDPゴシック" panose="020B0400000000000000" pitchFamily="50" charset="-128"/>
                <a:ea typeface="BIZ UDPゴシック" panose="020B0400000000000000" pitchFamily="50" charset="-128"/>
                <a:cs typeface="Meiryo UI" pitchFamily="50" charset="-128"/>
              </a:rPr>
              <a:t>･訪問サービス  ･福祉用具</a:t>
            </a:r>
            <a:endParaRPr lang="en-US" altLang="ja-JP" sz="1200" b="1" dirty="0">
              <a:solidFill>
                <a:prstClr val="black">
                  <a:lumMod val="65000"/>
                  <a:lumOff val="35000"/>
                </a:prstClr>
              </a:solidFill>
              <a:latin typeface="BIZ UDPゴシック" panose="020B0400000000000000" pitchFamily="50" charset="-128"/>
              <a:ea typeface="BIZ UDPゴシック" panose="020B0400000000000000" pitchFamily="50" charset="-128"/>
              <a:cs typeface="Meiryo UI" pitchFamily="50" charset="-128"/>
            </a:endParaRPr>
          </a:p>
          <a:p>
            <a:pPr fontAlgn="auto">
              <a:spcBef>
                <a:spcPts val="0"/>
              </a:spcBef>
              <a:spcAft>
                <a:spcPts val="0"/>
              </a:spcAft>
              <a:defRPr/>
            </a:pPr>
            <a:r>
              <a:rPr lang="ja-JP" altLang="en-US" sz="1200" b="1" dirty="0">
                <a:solidFill>
                  <a:prstClr val="black">
                    <a:lumMod val="65000"/>
                    <a:lumOff val="35000"/>
                  </a:prstClr>
                </a:solidFill>
                <a:latin typeface="BIZ UDPゴシック" panose="020B0400000000000000" pitchFamily="50" charset="-128"/>
                <a:ea typeface="BIZ UDPゴシック" panose="020B0400000000000000" pitchFamily="50" charset="-128"/>
                <a:cs typeface="Meiryo UI" pitchFamily="50" charset="-128"/>
              </a:rPr>
              <a:t>･通所サービス  ･短期入所</a:t>
            </a:r>
            <a:endParaRPr lang="en-US" altLang="ja-JP" sz="1200" b="1" dirty="0">
              <a:solidFill>
                <a:prstClr val="black">
                  <a:lumMod val="65000"/>
                  <a:lumOff val="35000"/>
                </a:prstClr>
              </a:solidFill>
              <a:latin typeface="BIZ UDPゴシック" panose="020B0400000000000000" pitchFamily="50" charset="-128"/>
              <a:ea typeface="BIZ UDPゴシック" panose="020B0400000000000000" pitchFamily="50" charset="-128"/>
              <a:cs typeface="Meiryo UI" pitchFamily="50" charset="-128"/>
            </a:endParaRPr>
          </a:p>
          <a:p>
            <a:pPr fontAlgn="auto">
              <a:spcBef>
                <a:spcPts val="0"/>
              </a:spcBef>
              <a:spcAft>
                <a:spcPts val="0"/>
              </a:spcAft>
              <a:defRPr/>
            </a:pPr>
            <a:r>
              <a:rPr lang="ja-JP" altLang="en-US" sz="1200" b="1" dirty="0">
                <a:solidFill>
                  <a:prstClr val="black">
                    <a:lumMod val="65000"/>
                    <a:lumOff val="35000"/>
                  </a:prstClr>
                </a:solidFill>
                <a:latin typeface="BIZ UDPゴシック" panose="020B0400000000000000" pitchFamily="50" charset="-128"/>
                <a:ea typeface="BIZ UDPゴシック" panose="020B0400000000000000" pitchFamily="50" charset="-128"/>
                <a:cs typeface="Meiryo UI" pitchFamily="50" charset="-128"/>
              </a:rPr>
              <a:t>･小規模多機能型居宅介護</a:t>
            </a:r>
            <a:endParaRPr lang="en-US" altLang="ja-JP" sz="1200" b="1" dirty="0">
              <a:solidFill>
                <a:prstClr val="black">
                  <a:lumMod val="65000"/>
                  <a:lumOff val="35000"/>
                </a:prstClr>
              </a:solidFill>
              <a:latin typeface="BIZ UDPゴシック" panose="020B0400000000000000" pitchFamily="50" charset="-128"/>
              <a:ea typeface="BIZ UDPゴシック" panose="020B0400000000000000" pitchFamily="50" charset="-128"/>
              <a:cs typeface="Meiryo UI" pitchFamily="50" charset="-128"/>
            </a:endParaRPr>
          </a:p>
          <a:p>
            <a:pPr fontAlgn="auto">
              <a:spcBef>
                <a:spcPts val="0"/>
              </a:spcBef>
              <a:spcAft>
                <a:spcPts val="0"/>
              </a:spcAft>
              <a:defRPr/>
            </a:pPr>
            <a:r>
              <a:rPr lang="ja-JP" altLang="en-US" sz="1200" b="1" dirty="0">
                <a:solidFill>
                  <a:prstClr val="black">
                    <a:lumMod val="65000"/>
                    <a:lumOff val="35000"/>
                  </a:prstClr>
                </a:solidFill>
                <a:latin typeface="BIZ UDPゴシック" panose="020B0400000000000000" pitchFamily="50" charset="-128"/>
                <a:ea typeface="BIZ UDPゴシック" panose="020B0400000000000000" pitchFamily="50" charset="-128"/>
                <a:cs typeface="Meiryo UI" pitchFamily="50" charset="-128"/>
              </a:rPr>
              <a:t>･</a:t>
            </a:r>
            <a:r>
              <a:rPr lang="en-US" altLang="ja-JP" sz="1200" b="1" dirty="0">
                <a:solidFill>
                  <a:prstClr val="black">
                    <a:lumMod val="65000"/>
                    <a:lumOff val="35000"/>
                  </a:prstClr>
                </a:solidFill>
                <a:latin typeface="BIZ UDPゴシック" panose="020B0400000000000000" pitchFamily="50" charset="-128"/>
                <a:ea typeface="BIZ UDPゴシック" panose="020B0400000000000000" pitchFamily="50" charset="-128"/>
                <a:cs typeface="Meiryo UI" pitchFamily="50" charset="-128"/>
              </a:rPr>
              <a:t>24</a:t>
            </a:r>
            <a:r>
              <a:rPr lang="ja-JP" altLang="en-US" sz="1200" b="1" dirty="0">
                <a:solidFill>
                  <a:prstClr val="black">
                    <a:lumMod val="65000"/>
                    <a:lumOff val="35000"/>
                  </a:prstClr>
                </a:solidFill>
                <a:latin typeface="BIZ UDPゴシック" panose="020B0400000000000000" pitchFamily="50" charset="-128"/>
                <a:ea typeface="BIZ UDPゴシック" panose="020B0400000000000000" pitchFamily="50" charset="-128"/>
                <a:cs typeface="Meiryo UI" pitchFamily="50" charset="-128"/>
              </a:rPr>
              <a:t>時間対応の訪問サービス</a:t>
            </a:r>
            <a:endParaRPr lang="en-US" altLang="ja-JP" sz="1200" b="1" dirty="0">
              <a:solidFill>
                <a:prstClr val="black">
                  <a:lumMod val="65000"/>
                  <a:lumOff val="35000"/>
                </a:prstClr>
              </a:solidFill>
              <a:latin typeface="BIZ UDPゴシック" panose="020B0400000000000000" pitchFamily="50" charset="-128"/>
              <a:ea typeface="BIZ UDPゴシック" panose="020B0400000000000000" pitchFamily="50" charset="-128"/>
              <a:cs typeface="Meiryo UI" pitchFamily="50" charset="-128"/>
            </a:endParaRPr>
          </a:p>
        </p:txBody>
      </p:sp>
      <p:sp>
        <p:nvSpPr>
          <p:cNvPr id="240" name="円/楕円 239"/>
          <p:cNvSpPr/>
          <p:nvPr/>
        </p:nvSpPr>
        <p:spPr>
          <a:xfrm>
            <a:off x="4458062" y="5767771"/>
            <a:ext cx="1118039" cy="700571"/>
          </a:xfrm>
          <a:prstGeom prst="ellipse">
            <a:avLst/>
          </a:prstGeom>
          <a:solidFill>
            <a:srgbClr val="D499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endParaRPr lang="ja-JP" altLang="en-US" sz="1800">
              <a:solidFill>
                <a:prstClr val="white"/>
              </a:solidFill>
              <a:latin typeface="BIZ UDPゴシック" panose="020B0400000000000000" pitchFamily="50" charset="-128"/>
              <a:ea typeface="BIZ UDPゴシック" panose="020B0400000000000000" pitchFamily="50" charset="-128"/>
            </a:endParaRPr>
          </a:p>
        </p:txBody>
      </p:sp>
      <p:sp>
        <p:nvSpPr>
          <p:cNvPr id="244" name="円/楕円 243"/>
          <p:cNvSpPr/>
          <p:nvPr/>
        </p:nvSpPr>
        <p:spPr>
          <a:xfrm>
            <a:off x="6347626" y="5807268"/>
            <a:ext cx="1118039" cy="700571"/>
          </a:xfrm>
          <a:prstGeom prst="ellipse">
            <a:avLst/>
          </a:prstGeom>
          <a:solidFill>
            <a:srgbClr val="D499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endParaRPr lang="ja-JP" altLang="en-US" sz="1800">
              <a:solidFill>
                <a:prstClr val="white"/>
              </a:solidFill>
              <a:latin typeface="BIZ UDPゴシック" panose="020B0400000000000000" pitchFamily="50" charset="-128"/>
              <a:ea typeface="BIZ UDPゴシック" panose="020B0400000000000000" pitchFamily="50" charset="-128"/>
            </a:endParaRPr>
          </a:p>
        </p:txBody>
      </p:sp>
      <p:sp>
        <p:nvSpPr>
          <p:cNvPr id="245" name="円/楕円 244"/>
          <p:cNvSpPr/>
          <p:nvPr/>
        </p:nvSpPr>
        <p:spPr>
          <a:xfrm>
            <a:off x="5392629" y="5858187"/>
            <a:ext cx="1118039" cy="700571"/>
          </a:xfrm>
          <a:prstGeom prst="ellipse">
            <a:avLst/>
          </a:prstGeom>
          <a:solidFill>
            <a:srgbClr val="D499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endParaRPr lang="ja-JP" altLang="en-US" sz="1800">
              <a:solidFill>
                <a:prstClr val="white"/>
              </a:solidFill>
              <a:latin typeface="BIZ UDPゴシック" panose="020B0400000000000000" pitchFamily="50" charset="-128"/>
              <a:ea typeface="BIZ UDPゴシック" panose="020B0400000000000000" pitchFamily="50" charset="-128"/>
            </a:endParaRPr>
          </a:p>
        </p:txBody>
      </p:sp>
      <p:sp>
        <p:nvSpPr>
          <p:cNvPr id="243" name="テキスト ボックス 242"/>
          <p:cNvSpPr txBox="1"/>
          <p:nvPr/>
        </p:nvSpPr>
        <p:spPr>
          <a:xfrm>
            <a:off x="5084615" y="6091103"/>
            <a:ext cx="2401391" cy="307777"/>
          </a:xfrm>
          <a:prstGeom prst="rect">
            <a:avLst/>
          </a:prstGeom>
          <a:noFill/>
        </p:spPr>
        <p:txBody>
          <a:bodyPr wrap="square" rtlCol="0">
            <a:spAutoFit/>
          </a:bodyPr>
          <a:lstStyle/>
          <a:p>
            <a:pPr fontAlgn="auto">
              <a:spcBef>
                <a:spcPts val="0"/>
              </a:spcBef>
              <a:spcAft>
                <a:spcPts val="0"/>
              </a:spcAft>
              <a:defRPr/>
            </a:pPr>
            <a:r>
              <a:rPr lang="ja-JP" altLang="en-US" sz="1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自治会   ボランティア</a:t>
            </a:r>
            <a:endParaRPr lang="en-US" altLang="ja-JP" sz="14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p:txBody>
      </p:sp>
      <p:sp>
        <p:nvSpPr>
          <p:cNvPr id="239" name="テキスト ボックス 238"/>
          <p:cNvSpPr txBox="1"/>
          <p:nvPr/>
        </p:nvSpPr>
        <p:spPr>
          <a:xfrm>
            <a:off x="8737230" y="2703357"/>
            <a:ext cx="1816856" cy="795089"/>
          </a:xfrm>
          <a:prstGeom prst="rect">
            <a:avLst/>
          </a:prstGeom>
          <a:noFill/>
        </p:spPr>
        <p:txBody>
          <a:bodyPr wrap="square" rtlCol="0">
            <a:spAutoFit/>
          </a:bodyPr>
          <a:lstStyle/>
          <a:p>
            <a:pPr fontAlgn="auto">
              <a:spcBef>
                <a:spcPts val="0"/>
              </a:spcBef>
              <a:spcAft>
                <a:spcPts val="0"/>
              </a:spcAft>
              <a:defRPr/>
            </a:pPr>
            <a:r>
              <a:rPr lang="en-US" altLang="ja-JP" sz="1100" b="1" dirty="0">
                <a:solidFill>
                  <a:prstClr val="white"/>
                </a:solidFill>
                <a:latin typeface="BIZ UDPゴシック" panose="020B0400000000000000" pitchFamily="50" charset="-128"/>
                <a:ea typeface="BIZ UDPゴシック" panose="020B0400000000000000" pitchFamily="50" charset="-128"/>
                <a:cs typeface="Meiryo UI" pitchFamily="50" charset="-128"/>
              </a:rPr>
              <a:t>【</a:t>
            </a:r>
            <a:r>
              <a:rPr lang="ja-JP" altLang="en-US" sz="1100" b="1" dirty="0">
                <a:solidFill>
                  <a:prstClr val="white"/>
                </a:solidFill>
                <a:latin typeface="BIZ UDPゴシック" panose="020B0400000000000000" pitchFamily="50" charset="-128"/>
                <a:ea typeface="BIZ UDPゴシック" panose="020B0400000000000000" pitchFamily="50" charset="-128"/>
                <a:cs typeface="Meiryo UI" pitchFamily="50" charset="-128"/>
              </a:rPr>
              <a:t>施設･居住系サービス</a:t>
            </a:r>
            <a:r>
              <a:rPr lang="en-US" altLang="ja-JP" sz="1100" b="1" dirty="0">
                <a:solidFill>
                  <a:prstClr val="white"/>
                </a:solidFill>
                <a:latin typeface="BIZ UDPゴシック" panose="020B0400000000000000" pitchFamily="50" charset="-128"/>
                <a:ea typeface="BIZ UDPゴシック" panose="020B0400000000000000" pitchFamily="50" charset="-128"/>
                <a:cs typeface="Meiryo UI" pitchFamily="50" charset="-128"/>
              </a:rPr>
              <a:t>】</a:t>
            </a:r>
          </a:p>
          <a:p>
            <a:pPr fontAlgn="auto">
              <a:spcBef>
                <a:spcPts val="200"/>
              </a:spcBef>
              <a:spcAft>
                <a:spcPts val="0"/>
              </a:spcAft>
              <a:defRPr/>
            </a:pPr>
            <a:r>
              <a:rPr lang="ja-JP" altLang="en-US" sz="1100" b="1" dirty="0">
                <a:solidFill>
                  <a:prstClr val="white"/>
                </a:solidFill>
                <a:latin typeface="BIZ UDPゴシック" panose="020B0400000000000000" pitchFamily="50" charset="-128"/>
                <a:ea typeface="BIZ UDPゴシック" panose="020B0400000000000000" pitchFamily="50" charset="-128"/>
                <a:cs typeface="Meiryo UI" pitchFamily="50" charset="-128"/>
              </a:rPr>
              <a:t>･介護老人福祉施設</a:t>
            </a:r>
            <a:endParaRPr lang="en-US" altLang="ja-JP" sz="1100" b="1" dirty="0">
              <a:solidFill>
                <a:prstClr val="white"/>
              </a:solidFill>
              <a:latin typeface="BIZ UDPゴシック" panose="020B0400000000000000" pitchFamily="50" charset="-128"/>
              <a:ea typeface="BIZ UDPゴシック" panose="020B0400000000000000" pitchFamily="50" charset="-128"/>
              <a:cs typeface="Meiryo UI" pitchFamily="50" charset="-128"/>
            </a:endParaRPr>
          </a:p>
          <a:p>
            <a:pPr fontAlgn="auto">
              <a:spcBef>
                <a:spcPts val="0"/>
              </a:spcBef>
              <a:spcAft>
                <a:spcPts val="0"/>
              </a:spcAft>
              <a:defRPr/>
            </a:pPr>
            <a:r>
              <a:rPr lang="ja-JP" altLang="en-US" sz="1100" b="1" dirty="0">
                <a:solidFill>
                  <a:prstClr val="white"/>
                </a:solidFill>
                <a:latin typeface="BIZ UDPゴシック" panose="020B0400000000000000" pitchFamily="50" charset="-128"/>
                <a:ea typeface="BIZ UDPゴシック" panose="020B0400000000000000" pitchFamily="50" charset="-128"/>
                <a:cs typeface="Meiryo UI" pitchFamily="50" charset="-128"/>
              </a:rPr>
              <a:t>･介護老人保健施設</a:t>
            </a:r>
            <a:endParaRPr lang="en-US" altLang="ja-JP" sz="1100" b="1" dirty="0">
              <a:solidFill>
                <a:prstClr val="white"/>
              </a:solidFill>
              <a:latin typeface="BIZ UDPゴシック" panose="020B0400000000000000" pitchFamily="50" charset="-128"/>
              <a:ea typeface="BIZ UDPゴシック" panose="020B0400000000000000" pitchFamily="50" charset="-128"/>
              <a:cs typeface="Meiryo UI" pitchFamily="50" charset="-128"/>
            </a:endParaRPr>
          </a:p>
          <a:p>
            <a:pPr fontAlgn="auto">
              <a:spcBef>
                <a:spcPts val="0"/>
              </a:spcBef>
              <a:spcAft>
                <a:spcPts val="0"/>
              </a:spcAft>
              <a:defRPr/>
            </a:pPr>
            <a:r>
              <a:rPr lang="ja-JP" altLang="en-US" sz="1100" b="1" dirty="0">
                <a:solidFill>
                  <a:prstClr val="white"/>
                </a:solidFill>
                <a:latin typeface="BIZ UDPゴシック" panose="020B0400000000000000" pitchFamily="50" charset="-128"/>
                <a:ea typeface="BIZ UDPゴシック" panose="020B0400000000000000" pitchFamily="50" charset="-128"/>
                <a:cs typeface="Meiryo UI" pitchFamily="50" charset="-128"/>
              </a:rPr>
              <a:t>･認知症共同生活介護 等</a:t>
            </a:r>
            <a:endParaRPr lang="en-US" altLang="ja-JP" sz="1100" b="1" dirty="0">
              <a:solidFill>
                <a:prstClr val="white"/>
              </a:solidFill>
              <a:latin typeface="BIZ UDPゴシック" panose="020B0400000000000000" pitchFamily="50" charset="-128"/>
              <a:ea typeface="BIZ UDPゴシック" panose="020B0400000000000000" pitchFamily="50" charset="-128"/>
              <a:cs typeface="Meiryo UI" pitchFamily="50" charset="-128"/>
            </a:endParaRPr>
          </a:p>
        </p:txBody>
      </p:sp>
      <p:sp>
        <p:nvSpPr>
          <p:cNvPr id="246" name="円弧 245"/>
          <p:cNvSpPr/>
          <p:nvPr/>
        </p:nvSpPr>
        <p:spPr>
          <a:xfrm rot="5623610">
            <a:off x="6131379" y="3457951"/>
            <a:ext cx="771737" cy="847125"/>
          </a:xfrm>
          <a:prstGeom prst="arc">
            <a:avLst>
              <a:gd name="adj1" fmla="val 4555472"/>
              <a:gd name="adj2" fmla="val 11324351"/>
            </a:avLst>
          </a:prstGeom>
          <a:ln w="50800">
            <a:solidFill>
              <a:srgbClr val="7D9541"/>
            </a:solidFill>
            <a:tailEnd type="arrow" w="med" len="sm"/>
          </a:ln>
        </p:spPr>
        <p:style>
          <a:lnRef idx="1">
            <a:schemeClr val="accent1"/>
          </a:lnRef>
          <a:fillRef idx="0">
            <a:schemeClr val="accent1"/>
          </a:fillRef>
          <a:effectRef idx="0">
            <a:schemeClr val="accent1"/>
          </a:effectRef>
          <a:fontRef idx="minor">
            <a:schemeClr val="tx1"/>
          </a:fontRef>
        </p:style>
        <p:txBody>
          <a:bodyPr rtlCol="0" anchor="ctr"/>
          <a:lstStyle/>
          <a:p>
            <a:pPr algn="ctr" fontAlgn="auto">
              <a:spcBef>
                <a:spcPts val="0"/>
              </a:spcBef>
              <a:spcAft>
                <a:spcPts val="0"/>
              </a:spcAft>
              <a:defRPr/>
            </a:pPr>
            <a:endParaRPr lang="ja-JP" altLang="en-US" sz="1800">
              <a:solidFill>
                <a:prstClr val="black"/>
              </a:solidFill>
              <a:latin typeface="BIZ UDPゴシック" panose="020B0400000000000000" pitchFamily="50" charset="-128"/>
              <a:ea typeface="BIZ UDPゴシック" panose="020B0400000000000000" pitchFamily="50" charset="-128"/>
            </a:endParaRPr>
          </a:p>
        </p:txBody>
      </p:sp>
      <p:sp>
        <p:nvSpPr>
          <p:cNvPr id="247" name="円弧 246"/>
          <p:cNvSpPr/>
          <p:nvPr/>
        </p:nvSpPr>
        <p:spPr>
          <a:xfrm rot="10265966">
            <a:off x="4305494" y="3846337"/>
            <a:ext cx="721440" cy="654257"/>
          </a:xfrm>
          <a:prstGeom prst="arc">
            <a:avLst>
              <a:gd name="adj1" fmla="val 15935650"/>
              <a:gd name="adj2" fmla="val 765473"/>
            </a:avLst>
          </a:prstGeom>
          <a:ln w="50800">
            <a:solidFill>
              <a:srgbClr val="0070C0"/>
            </a:solidFill>
            <a:headEnd type="arrow" w="med" len="sm"/>
            <a:tailEnd type="none" w="med" len="sm"/>
          </a:ln>
        </p:spPr>
        <p:style>
          <a:lnRef idx="1">
            <a:schemeClr val="accent1"/>
          </a:lnRef>
          <a:fillRef idx="0">
            <a:schemeClr val="accent1"/>
          </a:fillRef>
          <a:effectRef idx="0">
            <a:schemeClr val="accent1"/>
          </a:effectRef>
          <a:fontRef idx="minor">
            <a:schemeClr val="tx1"/>
          </a:fontRef>
        </p:style>
        <p:txBody>
          <a:bodyPr rtlCol="0" anchor="ctr"/>
          <a:lstStyle/>
          <a:p>
            <a:pPr algn="ctr" fontAlgn="auto">
              <a:spcBef>
                <a:spcPts val="0"/>
              </a:spcBef>
              <a:spcAft>
                <a:spcPts val="0"/>
              </a:spcAft>
              <a:defRPr/>
            </a:pPr>
            <a:endParaRPr lang="ja-JP" altLang="en-US" sz="1800">
              <a:solidFill>
                <a:prstClr val="black"/>
              </a:solidFill>
              <a:latin typeface="BIZ UDPゴシック" panose="020B0400000000000000" pitchFamily="50" charset="-128"/>
              <a:ea typeface="BIZ UDPゴシック" panose="020B0400000000000000" pitchFamily="50" charset="-128"/>
            </a:endParaRPr>
          </a:p>
        </p:txBody>
      </p:sp>
      <p:sp>
        <p:nvSpPr>
          <p:cNvPr id="248" name="円弧 247"/>
          <p:cNvSpPr/>
          <p:nvPr/>
        </p:nvSpPr>
        <p:spPr>
          <a:xfrm rot="8340376">
            <a:off x="4377551" y="3579678"/>
            <a:ext cx="913080" cy="810787"/>
          </a:xfrm>
          <a:prstGeom prst="arc">
            <a:avLst>
              <a:gd name="adj1" fmla="val 6917379"/>
              <a:gd name="adj2" fmla="val 13599718"/>
            </a:avLst>
          </a:prstGeom>
          <a:ln w="50800">
            <a:solidFill>
              <a:srgbClr val="0070C0"/>
            </a:solidFill>
            <a:headEnd type="arrow" w="med" len="sm"/>
            <a:tailEnd type="none" w="med" len="sm"/>
          </a:ln>
        </p:spPr>
        <p:style>
          <a:lnRef idx="1">
            <a:schemeClr val="accent1"/>
          </a:lnRef>
          <a:fillRef idx="0">
            <a:schemeClr val="accent1"/>
          </a:fillRef>
          <a:effectRef idx="0">
            <a:schemeClr val="accent1"/>
          </a:effectRef>
          <a:fontRef idx="minor">
            <a:schemeClr val="tx1"/>
          </a:fontRef>
        </p:style>
        <p:txBody>
          <a:bodyPr rtlCol="0" anchor="ctr"/>
          <a:lstStyle/>
          <a:p>
            <a:pPr algn="ctr" fontAlgn="auto">
              <a:spcBef>
                <a:spcPts val="0"/>
              </a:spcBef>
              <a:spcAft>
                <a:spcPts val="0"/>
              </a:spcAft>
              <a:defRPr/>
            </a:pPr>
            <a:endParaRPr lang="ja-JP" altLang="en-US" sz="1800" dirty="0">
              <a:solidFill>
                <a:prstClr val="black"/>
              </a:solidFill>
              <a:latin typeface="BIZ UDPゴシック" panose="020B0400000000000000" pitchFamily="50" charset="-128"/>
              <a:ea typeface="BIZ UDPゴシック" panose="020B0400000000000000" pitchFamily="50" charset="-128"/>
            </a:endParaRPr>
          </a:p>
        </p:txBody>
      </p:sp>
      <p:sp>
        <p:nvSpPr>
          <p:cNvPr id="249" name="テキスト ボックス 248"/>
          <p:cNvSpPr txBox="1"/>
          <p:nvPr/>
        </p:nvSpPr>
        <p:spPr>
          <a:xfrm>
            <a:off x="4619627" y="3086594"/>
            <a:ext cx="1005752" cy="292388"/>
          </a:xfrm>
          <a:prstGeom prst="rect">
            <a:avLst/>
          </a:prstGeom>
          <a:noFill/>
        </p:spPr>
        <p:txBody>
          <a:bodyPr wrap="square" rtlCol="0">
            <a:spAutoFit/>
          </a:bodyPr>
          <a:lstStyle/>
          <a:p>
            <a:pPr fontAlgn="auto">
              <a:spcBef>
                <a:spcPts val="0"/>
              </a:spcBef>
              <a:spcAft>
                <a:spcPts val="0"/>
              </a:spcAft>
              <a:defRPr/>
            </a:pPr>
            <a:r>
              <a:rPr lang="ja-JP" altLang="en-US" sz="1300" b="1" dirty="0">
                <a:solidFill>
                  <a:srgbClr val="0070C0"/>
                </a:solidFill>
                <a:latin typeface="BIZ UDPゴシック" panose="020B0400000000000000" pitchFamily="50" charset="-128"/>
                <a:ea typeface="BIZ UDPゴシック" panose="020B0400000000000000" pitchFamily="50" charset="-128"/>
                <a:cs typeface="Meiryo UI" pitchFamily="50" charset="-128"/>
              </a:rPr>
              <a:t>通院･入院</a:t>
            </a:r>
            <a:endParaRPr lang="en-US" altLang="ja-JP" sz="1300" b="1" dirty="0">
              <a:solidFill>
                <a:srgbClr val="0070C0"/>
              </a:solidFill>
              <a:latin typeface="BIZ UDPゴシック" panose="020B0400000000000000" pitchFamily="50" charset="-128"/>
              <a:ea typeface="BIZ UDPゴシック" panose="020B0400000000000000" pitchFamily="50" charset="-128"/>
              <a:cs typeface="Meiryo UI" pitchFamily="50" charset="-128"/>
            </a:endParaRPr>
          </a:p>
        </p:txBody>
      </p:sp>
      <p:sp>
        <p:nvSpPr>
          <p:cNvPr id="250" name="テキスト ボックス 249"/>
          <p:cNvSpPr txBox="1"/>
          <p:nvPr/>
        </p:nvSpPr>
        <p:spPr>
          <a:xfrm>
            <a:off x="5791584" y="3068267"/>
            <a:ext cx="1005752" cy="292388"/>
          </a:xfrm>
          <a:prstGeom prst="rect">
            <a:avLst/>
          </a:prstGeom>
          <a:noFill/>
        </p:spPr>
        <p:txBody>
          <a:bodyPr wrap="square" rtlCol="0">
            <a:spAutoFit/>
          </a:bodyPr>
          <a:lstStyle/>
          <a:p>
            <a:pPr fontAlgn="auto">
              <a:spcBef>
                <a:spcPts val="0"/>
              </a:spcBef>
              <a:spcAft>
                <a:spcPts val="0"/>
              </a:spcAft>
              <a:defRPr/>
            </a:pPr>
            <a:r>
              <a:rPr lang="ja-JP" altLang="en-US" sz="1300" b="1" dirty="0">
                <a:solidFill>
                  <a:srgbClr val="9BBB59">
                    <a:lumMod val="75000"/>
                  </a:srgbClr>
                </a:solidFill>
                <a:latin typeface="BIZ UDPゴシック" panose="020B0400000000000000" pitchFamily="50" charset="-128"/>
                <a:ea typeface="BIZ UDPゴシック" panose="020B0400000000000000" pitchFamily="50" charset="-128"/>
                <a:cs typeface="Meiryo UI" pitchFamily="50" charset="-128"/>
              </a:rPr>
              <a:t>通所･入所</a:t>
            </a:r>
            <a:endParaRPr lang="en-US" altLang="ja-JP" sz="1300" b="1" dirty="0">
              <a:solidFill>
                <a:srgbClr val="9BBB59">
                  <a:lumMod val="75000"/>
                </a:srgbClr>
              </a:solidFill>
              <a:latin typeface="BIZ UDPゴシック" panose="020B0400000000000000" pitchFamily="50" charset="-128"/>
              <a:ea typeface="BIZ UDPゴシック" panose="020B0400000000000000" pitchFamily="50" charset="-128"/>
              <a:cs typeface="Meiryo UI" pitchFamily="50" charset="-128"/>
            </a:endParaRPr>
          </a:p>
        </p:txBody>
      </p:sp>
      <p:sp>
        <p:nvSpPr>
          <p:cNvPr id="251" name="円弧 250"/>
          <p:cNvSpPr/>
          <p:nvPr/>
        </p:nvSpPr>
        <p:spPr>
          <a:xfrm rot="4933733">
            <a:off x="6466021" y="3868208"/>
            <a:ext cx="689961" cy="939225"/>
          </a:xfrm>
          <a:prstGeom prst="arc">
            <a:avLst>
              <a:gd name="adj1" fmla="val 16816069"/>
              <a:gd name="adj2" fmla="val 21411095"/>
            </a:avLst>
          </a:prstGeom>
          <a:ln w="50800">
            <a:solidFill>
              <a:srgbClr val="7D9541"/>
            </a:solidFill>
            <a:tailEnd type="arrow" w="med" len="sm"/>
          </a:ln>
        </p:spPr>
        <p:style>
          <a:lnRef idx="1">
            <a:schemeClr val="accent1"/>
          </a:lnRef>
          <a:fillRef idx="0">
            <a:schemeClr val="accent1"/>
          </a:fillRef>
          <a:effectRef idx="0">
            <a:schemeClr val="accent1"/>
          </a:effectRef>
          <a:fontRef idx="minor">
            <a:schemeClr val="tx1"/>
          </a:fontRef>
        </p:style>
        <p:txBody>
          <a:bodyPr rtlCol="0" anchor="ctr"/>
          <a:lstStyle/>
          <a:p>
            <a:pPr algn="ctr" fontAlgn="auto">
              <a:spcBef>
                <a:spcPts val="0"/>
              </a:spcBef>
              <a:spcAft>
                <a:spcPts val="0"/>
              </a:spcAft>
              <a:defRPr/>
            </a:pPr>
            <a:endParaRPr lang="ja-JP" altLang="en-US" sz="1800">
              <a:solidFill>
                <a:prstClr val="black"/>
              </a:solidFill>
              <a:latin typeface="BIZ UDPゴシック" panose="020B0400000000000000" pitchFamily="50" charset="-128"/>
              <a:ea typeface="BIZ UDPゴシック" panose="020B0400000000000000" pitchFamily="50" charset="-128"/>
            </a:endParaRPr>
          </a:p>
        </p:txBody>
      </p:sp>
      <p:sp>
        <p:nvSpPr>
          <p:cNvPr id="252" name="円弧 251"/>
          <p:cNvSpPr/>
          <p:nvPr/>
        </p:nvSpPr>
        <p:spPr>
          <a:xfrm rot="11151400">
            <a:off x="4521829" y="4868036"/>
            <a:ext cx="763982" cy="870640"/>
          </a:xfrm>
          <a:prstGeom prst="arc">
            <a:avLst>
              <a:gd name="adj1" fmla="val 17033706"/>
              <a:gd name="adj2" fmla="val 3688238"/>
            </a:avLst>
          </a:prstGeom>
          <a:ln w="50800">
            <a:solidFill>
              <a:srgbClr val="B95957"/>
            </a:solidFill>
            <a:headEnd type="arrow" w="med" len="sm"/>
            <a:tailEnd type="none" w="med" len="sm"/>
          </a:ln>
        </p:spPr>
        <p:style>
          <a:lnRef idx="1">
            <a:schemeClr val="accent1"/>
          </a:lnRef>
          <a:fillRef idx="0">
            <a:schemeClr val="accent1"/>
          </a:fillRef>
          <a:effectRef idx="0">
            <a:schemeClr val="accent1"/>
          </a:effectRef>
          <a:fontRef idx="minor">
            <a:schemeClr val="tx1"/>
          </a:fontRef>
        </p:style>
        <p:txBody>
          <a:bodyPr rtlCol="0" anchor="ctr"/>
          <a:lstStyle/>
          <a:p>
            <a:pPr algn="ctr" fontAlgn="auto">
              <a:spcBef>
                <a:spcPts val="0"/>
              </a:spcBef>
              <a:spcAft>
                <a:spcPts val="0"/>
              </a:spcAft>
              <a:defRPr/>
            </a:pPr>
            <a:endParaRPr lang="ja-JP" altLang="en-US" sz="1800">
              <a:solidFill>
                <a:prstClr val="black"/>
              </a:solidFill>
              <a:latin typeface="BIZ UDPゴシック" panose="020B0400000000000000" pitchFamily="50" charset="-128"/>
              <a:ea typeface="BIZ UDPゴシック" panose="020B0400000000000000" pitchFamily="50" charset="-128"/>
            </a:endParaRPr>
          </a:p>
        </p:txBody>
      </p:sp>
      <p:sp>
        <p:nvSpPr>
          <p:cNvPr id="253" name="円弧 252"/>
          <p:cNvSpPr/>
          <p:nvPr/>
        </p:nvSpPr>
        <p:spPr>
          <a:xfrm rot="9951398">
            <a:off x="6054353" y="4933901"/>
            <a:ext cx="1149201" cy="966433"/>
          </a:xfrm>
          <a:prstGeom prst="arc">
            <a:avLst>
              <a:gd name="adj1" fmla="val 7798388"/>
              <a:gd name="adj2" fmla="val 14013663"/>
            </a:avLst>
          </a:prstGeom>
          <a:ln w="50800">
            <a:solidFill>
              <a:srgbClr val="B95957"/>
            </a:solidFill>
            <a:headEnd type="arrow" w="med" len="sm"/>
            <a:tailEnd type="none" w="med" len="sm"/>
          </a:ln>
        </p:spPr>
        <p:style>
          <a:lnRef idx="1">
            <a:schemeClr val="accent1"/>
          </a:lnRef>
          <a:fillRef idx="0">
            <a:schemeClr val="accent1"/>
          </a:fillRef>
          <a:effectRef idx="0">
            <a:schemeClr val="accent1"/>
          </a:effectRef>
          <a:fontRef idx="minor">
            <a:schemeClr val="tx1"/>
          </a:fontRef>
        </p:style>
        <p:txBody>
          <a:bodyPr rtlCol="0" anchor="ctr"/>
          <a:lstStyle/>
          <a:p>
            <a:pPr algn="ctr" fontAlgn="auto">
              <a:spcBef>
                <a:spcPts val="0"/>
              </a:spcBef>
              <a:spcAft>
                <a:spcPts val="0"/>
              </a:spcAft>
              <a:defRPr/>
            </a:pPr>
            <a:endParaRPr lang="ja-JP" altLang="en-US" sz="1800">
              <a:solidFill>
                <a:prstClr val="black"/>
              </a:solidFill>
              <a:latin typeface="BIZ UDPゴシック" panose="020B0400000000000000" pitchFamily="50" charset="-128"/>
              <a:ea typeface="BIZ UDPゴシック" panose="020B0400000000000000" pitchFamily="50" charset="-128"/>
            </a:endParaRPr>
          </a:p>
        </p:txBody>
      </p:sp>
      <p:sp>
        <p:nvSpPr>
          <p:cNvPr id="254" name="テキスト ボックス 253"/>
          <p:cNvSpPr txBox="1"/>
          <p:nvPr/>
        </p:nvSpPr>
        <p:spPr>
          <a:xfrm>
            <a:off x="7879935" y="4923193"/>
            <a:ext cx="2419669" cy="1349087"/>
          </a:xfrm>
          <a:prstGeom prst="rect">
            <a:avLst/>
          </a:prstGeom>
          <a:solidFill>
            <a:schemeClr val="bg1"/>
          </a:solidFill>
          <a:ln w="22225">
            <a:solidFill>
              <a:schemeClr val="tx1">
                <a:lumMod val="65000"/>
                <a:lumOff val="35000"/>
              </a:schemeClr>
            </a:solidFill>
            <a:prstDash val="sysDash"/>
          </a:ln>
        </p:spPr>
        <p:txBody>
          <a:bodyPr wrap="square" rtlCol="0">
            <a:spAutoFit/>
          </a:bodyPr>
          <a:lstStyle/>
          <a:p>
            <a:pPr fontAlgn="auto">
              <a:spcBef>
                <a:spcPts val="600"/>
              </a:spcBef>
              <a:spcAft>
                <a:spcPts val="0"/>
              </a:spcAft>
              <a:defRPr/>
            </a:pPr>
            <a:endParaRPr lang="en-US" altLang="ja-JP" sz="100" b="1" dirty="0">
              <a:solidFill>
                <a:prstClr val="black"/>
              </a:solidFill>
              <a:latin typeface="BIZ UDPゴシック" panose="020B0400000000000000" pitchFamily="50" charset="-128"/>
              <a:ea typeface="BIZ UDPゴシック" panose="020B0400000000000000" pitchFamily="50" charset="-128"/>
              <a:cs typeface="Meiryo UI" pitchFamily="50" charset="-128"/>
            </a:endParaRPr>
          </a:p>
          <a:p>
            <a:pPr fontAlgn="auto">
              <a:lnSpc>
                <a:spcPts val="1400"/>
              </a:lnSpc>
              <a:spcBef>
                <a:spcPts val="600"/>
              </a:spcBef>
              <a:spcAft>
                <a:spcPts val="0"/>
              </a:spcAft>
              <a:defRPr/>
            </a:pPr>
            <a:r>
              <a:rPr lang="ja-JP" altLang="en-US" sz="1300" b="1" dirty="0">
                <a:solidFill>
                  <a:prstClr val="black"/>
                </a:solidFill>
                <a:latin typeface="BIZ UDPゴシック" panose="020B0400000000000000" pitchFamily="50" charset="-128"/>
                <a:ea typeface="BIZ UDPゴシック" panose="020B0400000000000000" pitchFamily="50" charset="-128"/>
                <a:cs typeface="Meiryo UI" pitchFamily="50" charset="-128"/>
              </a:rPr>
              <a:t> 地域包括ケアシステムは、</a:t>
            </a:r>
            <a:endParaRPr lang="en-US" altLang="ja-JP" sz="1300" b="1" dirty="0">
              <a:solidFill>
                <a:prstClr val="black"/>
              </a:solidFill>
              <a:latin typeface="BIZ UDPゴシック" panose="020B0400000000000000" pitchFamily="50" charset="-128"/>
              <a:ea typeface="BIZ UDPゴシック" panose="020B0400000000000000" pitchFamily="50" charset="-128"/>
              <a:cs typeface="Meiryo UI" pitchFamily="50" charset="-128"/>
            </a:endParaRPr>
          </a:p>
          <a:p>
            <a:pPr fontAlgn="auto">
              <a:lnSpc>
                <a:spcPts val="1400"/>
              </a:lnSpc>
              <a:spcBef>
                <a:spcPts val="400"/>
              </a:spcBef>
              <a:spcAft>
                <a:spcPts val="0"/>
              </a:spcAft>
              <a:defRPr/>
            </a:pPr>
            <a:r>
              <a:rPr lang="ja-JP" altLang="en-US" sz="1300" b="1" dirty="0">
                <a:solidFill>
                  <a:prstClr val="black"/>
                </a:solidFill>
                <a:latin typeface="BIZ UDPゴシック" panose="020B0400000000000000" pitchFamily="50" charset="-128"/>
                <a:ea typeface="BIZ UDPゴシック" panose="020B0400000000000000" pitchFamily="50" charset="-128"/>
                <a:cs typeface="Meiryo UI" pitchFamily="50" charset="-128"/>
              </a:rPr>
              <a:t> おおむね</a:t>
            </a:r>
            <a:r>
              <a:rPr lang="en-US" altLang="ja-JP" sz="1300" b="1" dirty="0">
                <a:solidFill>
                  <a:prstClr val="black"/>
                </a:solidFill>
                <a:latin typeface="BIZ UDPゴシック" panose="020B0400000000000000" pitchFamily="50" charset="-128"/>
                <a:ea typeface="BIZ UDPゴシック" panose="020B0400000000000000" pitchFamily="50" charset="-128"/>
                <a:cs typeface="Meiryo UI" pitchFamily="50" charset="-128"/>
              </a:rPr>
              <a:t>30</a:t>
            </a:r>
            <a:r>
              <a:rPr lang="ja-JP" altLang="en-US" sz="1300" b="1" dirty="0">
                <a:solidFill>
                  <a:prstClr val="black"/>
                </a:solidFill>
                <a:latin typeface="BIZ UDPゴシック" panose="020B0400000000000000" pitchFamily="50" charset="-128"/>
                <a:ea typeface="BIZ UDPゴシック" panose="020B0400000000000000" pitchFamily="50" charset="-128"/>
                <a:cs typeface="Meiryo UI" pitchFamily="50" charset="-128"/>
              </a:rPr>
              <a:t>分以内に</a:t>
            </a:r>
            <a:endParaRPr lang="en-US" altLang="ja-JP" sz="1300" b="1" dirty="0">
              <a:solidFill>
                <a:prstClr val="black"/>
              </a:solidFill>
              <a:latin typeface="BIZ UDPゴシック" panose="020B0400000000000000" pitchFamily="50" charset="-128"/>
              <a:ea typeface="BIZ UDPゴシック" panose="020B0400000000000000" pitchFamily="50" charset="-128"/>
              <a:cs typeface="Meiryo UI" pitchFamily="50" charset="-128"/>
            </a:endParaRPr>
          </a:p>
          <a:p>
            <a:pPr fontAlgn="auto">
              <a:lnSpc>
                <a:spcPts val="1400"/>
              </a:lnSpc>
              <a:spcBef>
                <a:spcPts val="400"/>
              </a:spcBef>
              <a:spcAft>
                <a:spcPts val="0"/>
              </a:spcAft>
              <a:defRPr/>
            </a:pPr>
            <a:r>
              <a:rPr lang="ja-JP" altLang="en-US" sz="1300" b="1" dirty="0">
                <a:solidFill>
                  <a:prstClr val="black"/>
                </a:solidFill>
                <a:latin typeface="BIZ UDPゴシック" panose="020B0400000000000000" pitchFamily="50" charset="-128"/>
                <a:ea typeface="BIZ UDPゴシック" panose="020B0400000000000000" pitchFamily="50" charset="-128"/>
                <a:cs typeface="Meiryo UI" pitchFamily="50" charset="-128"/>
              </a:rPr>
              <a:t> 必要なサービスが提供される</a:t>
            </a:r>
            <a:endParaRPr lang="en-US" altLang="ja-JP" sz="1300" b="1" dirty="0">
              <a:solidFill>
                <a:prstClr val="black"/>
              </a:solidFill>
              <a:latin typeface="BIZ UDPゴシック" panose="020B0400000000000000" pitchFamily="50" charset="-128"/>
              <a:ea typeface="BIZ UDPゴシック" panose="020B0400000000000000" pitchFamily="50" charset="-128"/>
              <a:cs typeface="Meiryo UI" pitchFamily="50" charset="-128"/>
            </a:endParaRPr>
          </a:p>
          <a:p>
            <a:pPr fontAlgn="auto">
              <a:lnSpc>
                <a:spcPts val="1400"/>
              </a:lnSpc>
              <a:spcBef>
                <a:spcPts val="400"/>
              </a:spcBef>
              <a:spcAft>
                <a:spcPts val="0"/>
              </a:spcAft>
              <a:defRPr/>
            </a:pPr>
            <a:r>
              <a:rPr lang="ja-JP" altLang="en-US" sz="1300" b="1" dirty="0">
                <a:solidFill>
                  <a:prstClr val="black"/>
                </a:solidFill>
                <a:latin typeface="BIZ UDPゴシック" panose="020B0400000000000000" pitchFamily="50" charset="-128"/>
                <a:ea typeface="BIZ UDPゴシック" panose="020B0400000000000000" pitchFamily="50" charset="-128"/>
                <a:cs typeface="Meiryo UI" pitchFamily="50" charset="-128"/>
              </a:rPr>
              <a:t> 日常生活圏域（中学校区）</a:t>
            </a:r>
            <a:endParaRPr lang="en-US" altLang="ja-JP" sz="1300" b="1" dirty="0">
              <a:solidFill>
                <a:prstClr val="black"/>
              </a:solidFill>
              <a:latin typeface="BIZ UDPゴシック" panose="020B0400000000000000" pitchFamily="50" charset="-128"/>
              <a:ea typeface="BIZ UDPゴシック" panose="020B0400000000000000" pitchFamily="50" charset="-128"/>
              <a:cs typeface="Meiryo UI" pitchFamily="50" charset="-128"/>
            </a:endParaRPr>
          </a:p>
          <a:p>
            <a:pPr fontAlgn="auto">
              <a:lnSpc>
                <a:spcPts val="1400"/>
              </a:lnSpc>
              <a:spcBef>
                <a:spcPts val="400"/>
              </a:spcBef>
              <a:spcAft>
                <a:spcPts val="0"/>
              </a:spcAft>
              <a:defRPr/>
            </a:pPr>
            <a:r>
              <a:rPr lang="ja-JP" altLang="en-US" sz="1300" b="1" dirty="0">
                <a:solidFill>
                  <a:prstClr val="black"/>
                </a:solidFill>
                <a:latin typeface="BIZ UDPゴシック" panose="020B0400000000000000" pitchFamily="50" charset="-128"/>
                <a:ea typeface="BIZ UDPゴシック" panose="020B0400000000000000" pitchFamily="50" charset="-128"/>
                <a:cs typeface="Meiryo UI" pitchFamily="50" charset="-128"/>
              </a:rPr>
              <a:t> を単位として想定</a:t>
            </a:r>
            <a:endParaRPr lang="en-US" altLang="ja-JP" sz="1300" b="1" dirty="0">
              <a:solidFill>
                <a:prstClr val="black"/>
              </a:solidFill>
              <a:latin typeface="BIZ UDPゴシック" panose="020B0400000000000000" pitchFamily="50" charset="-128"/>
              <a:ea typeface="BIZ UDPゴシック" panose="020B0400000000000000" pitchFamily="50" charset="-128"/>
              <a:cs typeface="Meiryo UI" pitchFamily="50" charset="-128"/>
            </a:endParaRPr>
          </a:p>
          <a:p>
            <a:pPr fontAlgn="auto">
              <a:spcBef>
                <a:spcPts val="0"/>
              </a:spcBef>
              <a:spcAft>
                <a:spcPts val="0"/>
              </a:spcAft>
              <a:defRPr/>
            </a:pPr>
            <a:endParaRPr lang="en-US" altLang="ja-JP" sz="100" b="1" dirty="0">
              <a:solidFill>
                <a:prstClr val="black"/>
              </a:solidFill>
              <a:latin typeface="BIZ UDPゴシック" panose="020B0400000000000000" pitchFamily="50" charset="-128"/>
              <a:ea typeface="BIZ UDPゴシック" panose="020B0400000000000000" pitchFamily="50" charset="-128"/>
              <a:cs typeface="Meiryo UI" pitchFamily="50" charset="-128"/>
            </a:endParaRPr>
          </a:p>
          <a:p>
            <a:pPr fontAlgn="auto">
              <a:spcBef>
                <a:spcPts val="0"/>
              </a:spcBef>
              <a:spcAft>
                <a:spcPts val="0"/>
              </a:spcAft>
              <a:defRPr/>
            </a:pPr>
            <a:endParaRPr lang="en-US" altLang="ja-JP" sz="100" b="1" dirty="0">
              <a:solidFill>
                <a:prstClr val="black"/>
              </a:solidFill>
              <a:latin typeface="BIZ UDPゴシック" panose="020B0400000000000000" pitchFamily="50" charset="-128"/>
              <a:ea typeface="BIZ UDPゴシック" panose="020B0400000000000000" pitchFamily="50" charset="-128"/>
              <a:cs typeface="Meiryo UI" pitchFamily="50" charset="-128"/>
            </a:endParaRPr>
          </a:p>
          <a:p>
            <a:pPr fontAlgn="auto">
              <a:spcBef>
                <a:spcPts val="0"/>
              </a:spcBef>
              <a:spcAft>
                <a:spcPts val="0"/>
              </a:spcAft>
              <a:defRPr/>
            </a:pPr>
            <a:endParaRPr lang="en-US" altLang="ja-JP" sz="100" b="1" dirty="0">
              <a:solidFill>
                <a:prstClr val="black"/>
              </a:solidFill>
              <a:latin typeface="BIZ UDPゴシック" panose="020B0400000000000000" pitchFamily="50" charset="-128"/>
              <a:ea typeface="BIZ UDPゴシック" panose="020B0400000000000000" pitchFamily="50" charset="-128"/>
              <a:cs typeface="Meiryo UI" pitchFamily="50" charset="-128"/>
            </a:endParaRPr>
          </a:p>
          <a:p>
            <a:pPr fontAlgn="auto">
              <a:spcBef>
                <a:spcPts val="0"/>
              </a:spcBef>
              <a:spcAft>
                <a:spcPts val="0"/>
              </a:spcAft>
              <a:defRPr/>
            </a:pPr>
            <a:endParaRPr lang="en-US" altLang="ja-JP" sz="100" b="1" dirty="0">
              <a:solidFill>
                <a:prstClr val="black"/>
              </a:solidFill>
              <a:latin typeface="BIZ UDPゴシック" panose="020B0400000000000000" pitchFamily="50" charset="-128"/>
              <a:ea typeface="BIZ UDPゴシック" panose="020B0400000000000000" pitchFamily="50" charset="-128"/>
              <a:cs typeface="Meiryo UI" pitchFamily="50" charset="-128"/>
            </a:endParaRPr>
          </a:p>
        </p:txBody>
      </p:sp>
      <p:sp>
        <p:nvSpPr>
          <p:cNvPr id="255" name="テキスト ボックス 254"/>
          <p:cNvSpPr txBox="1"/>
          <p:nvPr/>
        </p:nvSpPr>
        <p:spPr>
          <a:xfrm>
            <a:off x="1708425" y="5507662"/>
            <a:ext cx="1806676" cy="461665"/>
          </a:xfrm>
          <a:prstGeom prst="rect">
            <a:avLst/>
          </a:prstGeom>
          <a:noFill/>
        </p:spPr>
        <p:txBody>
          <a:bodyPr wrap="square" rtlCol="0">
            <a:spAutoFit/>
          </a:bodyPr>
          <a:lstStyle/>
          <a:p>
            <a:pPr fontAlgn="auto">
              <a:spcBef>
                <a:spcPts val="0"/>
              </a:spcBef>
              <a:spcAft>
                <a:spcPts val="0"/>
              </a:spcAft>
              <a:defRPr/>
            </a:pPr>
            <a:r>
              <a:rPr lang="ja-JP" altLang="en-US" sz="1200" b="1" dirty="0">
                <a:solidFill>
                  <a:prstClr val="black">
                    <a:lumMod val="65000"/>
                    <a:lumOff val="35000"/>
                  </a:prstClr>
                </a:solidFill>
                <a:latin typeface="BIZ UDPゴシック" panose="020B0400000000000000" pitchFamily="50" charset="-128"/>
                <a:ea typeface="BIZ UDPゴシック" panose="020B0400000000000000" pitchFamily="50" charset="-128"/>
                <a:cs typeface="Meiryo UI" pitchFamily="50" charset="-128"/>
              </a:rPr>
              <a:t>相談業務やサービスのコーディネートを行う</a:t>
            </a:r>
            <a:endParaRPr lang="en-US" altLang="ja-JP" sz="1200" b="1" dirty="0">
              <a:solidFill>
                <a:prstClr val="black">
                  <a:lumMod val="65000"/>
                  <a:lumOff val="35000"/>
                </a:prstClr>
              </a:solidFill>
              <a:latin typeface="BIZ UDPゴシック" panose="020B0400000000000000" pitchFamily="50" charset="-128"/>
              <a:ea typeface="BIZ UDPゴシック" panose="020B0400000000000000" pitchFamily="50" charset="-128"/>
              <a:cs typeface="Meiryo UI" pitchFamily="50" charset="-128"/>
            </a:endParaRPr>
          </a:p>
        </p:txBody>
      </p:sp>
      <p:pic>
        <p:nvPicPr>
          <p:cNvPr id="258"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50072" t="32978" r="38446" b="46815"/>
          <a:stretch/>
        </p:blipFill>
        <p:spPr bwMode="auto">
          <a:xfrm>
            <a:off x="5854465" y="3820037"/>
            <a:ext cx="1020256" cy="779323"/>
          </a:xfrm>
          <a:prstGeom prst="rect">
            <a:avLst/>
          </a:prstGeom>
          <a:noFill/>
          <a:ln w="4445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9" name="正方形/長方形 258"/>
          <p:cNvSpPr/>
          <p:nvPr/>
        </p:nvSpPr>
        <p:spPr>
          <a:xfrm>
            <a:off x="5821247" y="3823104"/>
            <a:ext cx="289743" cy="2572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endParaRPr lang="ja-JP" altLang="en-US" sz="1800">
              <a:solidFill>
                <a:prstClr val="white"/>
              </a:solidFill>
              <a:latin typeface="BIZ UDPゴシック" panose="020B0400000000000000" pitchFamily="50" charset="-128"/>
              <a:ea typeface="BIZ UDPゴシック" panose="020B0400000000000000" pitchFamily="50" charset="-128"/>
            </a:endParaRPr>
          </a:p>
        </p:txBody>
      </p:sp>
      <p:sp>
        <p:nvSpPr>
          <p:cNvPr id="260" name="正方形/長方形 259"/>
          <p:cNvSpPr/>
          <p:nvPr/>
        </p:nvSpPr>
        <p:spPr>
          <a:xfrm>
            <a:off x="6758365" y="3787628"/>
            <a:ext cx="156162" cy="1448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endParaRPr lang="ja-JP" altLang="en-US" sz="1800">
              <a:solidFill>
                <a:prstClr val="white"/>
              </a:solidFill>
              <a:latin typeface="BIZ UDPゴシック" panose="020B0400000000000000" pitchFamily="50" charset="-128"/>
              <a:ea typeface="BIZ UDPゴシック" panose="020B0400000000000000" pitchFamily="50" charset="-128"/>
            </a:endParaRPr>
          </a:p>
        </p:txBody>
      </p:sp>
      <p:pic>
        <p:nvPicPr>
          <p:cNvPr id="262"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21139" t="11735" r="69332" b="70649"/>
          <a:stretch/>
        </p:blipFill>
        <p:spPr bwMode="auto">
          <a:xfrm>
            <a:off x="1847681" y="3156701"/>
            <a:ext cx="1071507" cy="877861"/>
          </a:xfrm>
          <a:prstGeom prst="rect">
            <a:avLst/>
          </a:prstGeom>
          <a:noFill/>
          <a:ln w="4445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3"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5067" t="55775" r="89308" b="24018"/>
          <a:stretch/>
        </p:blipFill>
        <p:spPr bwMode="auto">
          <a:xfrm>
            <a:off x="3369989" y="5336476"/>
            <a:ext cx="541883" cy="862589"/>
          </a:xfrm>
          <a:prstGeom prst="rect">
            <a:avLst/>
          </a:prstGeom>
          <a:noFill/>
          <a:ln w="4445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82092" t="15925" r="6658" b="70435"/>
          <a:stretch/>
        </p:blipFill>
        <p:spPr bwMode="auto">
          <a:xfrm>
            <a:off x="9315338" y="3712842"/>
            <a:ext cx="1132870" cy="667773"/>
          </a:xfrm>
          <a:prstGeom prst="rect">
            <a:avLst/>
          </a:prstGeom>
          <a:noFill/>
          <a:ln w="4445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6" name="テキスト ボックス 265"/>
          <p:cNvSpPr txBox="1"/>
          <p:nvPr/>
        </p:nvSpPr>
        <p:spPr>
          <a:xfrm>
            <a:off x="4504604" y="5886295"/>
            <a:ext cx="3579713" cy="307777"/>
          </a:xfrm>
          <a:prstGeom prst="rect">
            <a:avLst/>
          </a:prstGeom>
          <a:noFill/>
        </p:spPr>
        <p:txBody>
          <a:bodyPr wrap="square" rtlCol="0">
            <a:spAutoFit/>
          </a:bodyPr>
          <a:lstStyle/>
          <a:p>
            <a:pPr fontAlgn="auto">
              <a:spcBef>
                <a:spcPts val="0"/>
              </a:spcBef>
              <a:spcAft>
                <a:spcPts val="0"/>
              </a:spcAft>
              <a:defRPr/>
            </a:pPr>
            <a:r>
              <a:rPr lang="ja-JP" altLang="en-US" sz="1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老人クラブ                    </a:t>
            </a:r>
            <a:r>
              <a:rPr lang="en-US" altLang="ja-JP" sz="1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NPO</a:t>
            </a:r>
            <a:r>
              <a:rPr lang="ja-JP" altLang="en-US" sz="1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等</a:t>
            </a:r>
            <a:endParaRPr lang="en-US" altLang="ja-JP" sz="14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p:txBody>
      </p:sp>
      <p:pic>
        <p:nvPicPr>
          <p:cNvPr id="267"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59018" t="13141" r="30191" b="73497"/>
          <a:stretch/>
        </p:blipFill>
        <p:spPr bwMode="auto">
          <a:xfrm>
            <a:off x="8058815" y="4114135"/>
            <a:ext cx="812735" cy="596814"/>
          </a:xfrm>
          <a:prstGeom prst="rect">
            <a:avLst/>
          </a:prstGeom>
          <a:noFill/>
          <a:ln w="4127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0" name="Text Box 2"/>
          <p:cNvSpPr txBox="1">
            <a:spLocks noChangeArrowheads="1"/>
          </p:cNvSpPr>
          <p:nvPr/>
        </p:nvSpPr>
        <p:spPr bwMode="auto">
          <a:xfrm>
            <a:off x="8186944" y="6419116"/>
            <a:ext cx="2395955" cy="268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ctr" eaLnBrk="1" fontAlgn="auto" hangingPunct="1">
              <a:spcBef>
                <a:spcPts val="0"/>
              </a:spcBef>
              <a:spcAft>
                <a:spcPts val="0"/>
              </a:spcAft>
              <a:defRPr/>
            </a:pPr>
            <a:r>
              <a:rPr lang="ja-JP" altLang="en-US" sz="1200" b="1" dirty="0">
                <a:solidFill>
                  <a:prstClr val="black"/>
                </a:solidFill>
                <a:latin typeface="BIZ UDPゴシック" panose="020B0400000000000000" pitchFamily="50" charset="-128"/>
                <a:ea typeface="BIZ UDPゴシック" panose="020B0400000000000000" pitchFamily="50" charset="-128"/>
                <a:cs typeface="Meiryo UI" pitchFamily="50" charset="-128"/>
              </a:rPr>
              <a:t>（厚生労働省資料を一部改変）</a:t>
            </a:r>
          </a:p>
        </p:txBody>
      </p:sp>
      <p:sp>
        <p:nvSpPr>
          <p:cNvPr id="2" name="二等辺三角形 1">
            <a:extLst>
              <a:ext uri="{FF2B5EF4-FFF2-40B4-BE49-F238E27FC236}">
                <a16:creationId xmlns:a16="http://schemas.microsoft.com/office/drawing/2014/main" id="{5B056CDB-16EF-44CF-83CB-82A48E82666F}"/>
              </a:ext>
            </a:extLst>
          </p:cNvPr>
          <p:cNvSpPr/>
          <p:nvPr/>
        </p:nvSpPr>
        <p:spPr bwMode="auto">
          <a:xfrm rot="5400000">
            <a:off x="5722550" y="4049214"/>
            <a:ext cx="317188" cy="146593"/>
          </a:xfrm>
          <a:prstGeom prst="triangle">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r">
              <a:defRPr/>
            </a:pPr>
            <a:endParaRPr lang="ja-JP" altLang="en-US">
              <a:solidFill>
                <a:srgbClr val="000000"/>
              </a:solidFill>
              <a:effectLst>
                <a:outerShdw blurRad="38100" dist="38100" dir="2700000" algn="tl">
                  <a:srgbClr val="000000">
                    <a:alpha val="43137"/>
                  </a:srgbClr>
                </a:outerShdw>
              </a:effectLst>
              <a:latin typeface="Arial" charset="0"/>
            </a:endParaRPr>
          </a:p>
        </p:txBody>
      </p:sp>
      <p:sp>
        <p:nvSpPr>
          <p:cNvPr id="49" name="正方形/長方形 48">
            <a:extLst>
              <a:ext uri="{FF2B5EF4-FFF2-40B4-BE49-F238E27FC236}">
                <a16:creationId xmlns:a16="http://schemas.microsoft.com/office/drawing/2014/main" id="{B417EFDF-C547-4FFA-8468-2D4EAEE501F1}"/>
              </a:ext>
            </a:extLst>
          </p:cNvPr>
          <p:cNvSpPr/>
          <p:nvPr/>
        </p:nvSpPr>
        <p:spPr>
          <a:xfrm>
            <a:off x="1524050" y="7436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hangingPunct="0">
              <a:defRPr/>
            </a:pPr>
            <a:endParaRPr lang="ja-JP" altLang="en-US" dirty="0">
              <a:solidFill>
                <a:srgbClr val="FFFFFF"/>
              </a:solidFill>
              <a:latin typeface="BIZ UDPゴシック" panose="020B0400000000000000" pitchFamily="50" charset="-128"/>
              <a:ea typeface="BIZ UDPゴシック" panose="020B0400000000000000" pitchFamily="50" charset="-128"/>
            </a:endParaRPr>
          </a:p>
        </p:txBody>
      </p:sp>
      <p:sp>
        <p:nvSpPr>
          <p:cNvPr id="52" name="Text Box 2">
            <a:extLst>
              <a:ext uri="{FF2B5EF4-FFF2-40B4-BE49-F238E27FC236}">
                <a16:creationId xmlns:a16="http://schemas.microsoft.com/office/drawing/2014/main" id="{01D12958-01B1-47A0-99B5-C0D17EFDB63E}"/>
              </a:ext>
            </a:extLst>
          </p:cNvPr>
          <p:cNvSpPr txBox="1">
            <a:spLocks noChangeArrowheads="1"/>
          </p:cNvSpPr>
          <p:nvPr/>
        </p:nvSpPr>
        <p:spPr bwMode="auto">
          <a:xfrm>
            <a:off x="3298558" y="142163"/>
            <a:ext cx="5575965" cy="576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ctr" eaLnBrk="1" fontAlgn="auto" hangingPunct="1">
              <a:spcBef>
                <a:spcPts val="0"/>
              </a:spcBef>
              <a:spcAft>
                <a:spcPts val="0"/>
              </a:spcAft>
            </a:pPr>
            <a:r>
              <a:rPr lang="ja-JP" altLang="en-US" sz="3200" b="1" dirty="0">
                <a:solidFill>
                  <a:prstClr val="white"/>
                </a:solidFill>
                <a:latin typeface="BIZ UDPゴシック" panose="020B0400000000000000" pitchFamily="50" charset="-128"/>
                <a:ea typeface="BIZ UDPゴシック" panose="020B0400000000000000" pitchFamily="50" charset="-128"/>
                <a:cs typeface="Meiryo UI" pitchFamily="50" charset="-128"/>
              </a:rPr>
              <a:t>地域包括ケアシステム</a:t>
            </a:r>
          </a:p>
        </p:txBody>
      </p:sp>
      <p:sp>
        <p:nvSpPr>
          <p:cNvPr id="53" name="テキスト ボックス 52">
            <a:extLst>
              <a:ext uri="{FF2B5EF4-FFF2-40B4-BE49-F238E27FC236}">
                <a16:creationId xmlns:a16="http://schemas.microsoft.com/office/drawing/2014/main" id="{F157752A-11F1-422E-954C-570B7866891D}"/>
              </a:ext>
            </a:extLst>
          </p:cNvPr>
          <p:cNvSpPr txBox="1"/>
          <p:nvPr/>
        </p:nvSpPr>
        <p:spPr>
          <a:xfrm>
            <a:off x="1538956" y="774850"/>
            <a:ext cx="1249205" cy="338554"/>
          </a:xfrm>
          <a:prstGeom prst="rect">
            <a:avLst/>
          </a:prstGeom>
          <a:noFill/>
          <a:ln w="25400">
            <a:noFill/>
          </a:ln>
        </p:spPr>
        <p:txBody>
          <a:bodyPr wrap="square">
            <a:spAutoFit/>
          </a:bodyPr>
          <a:lstStyle/>
          <a:p>
            <a:pPr algn="ctr" eaLnBrk="0" hangingPunct="0">
              <a:defRPr/>
            </a:pPr>
            <a:r>
              <a:rPr lang="en-US" altLang="ja-JP" sz="1600" b="1" dirty="0">
                <a:solidFill>
                  <a:srgbClr val="000000"/>
                </a:solidFill>
                <a:latin typeface="BIZ UDPゴシック" panose="020B0400000000000000" pitchFamily="50" charset="-128"/>
                <a:ea typeface="BIZ UDPゴシック" panose="020B0400000000000000" pitchFamily="50" charset="-128"/>
              </a:rPr>
              <a:t>〔</a:t>
            </a:r>
            <a:r>
              <a:rPr lang="ja-JP" altLang="en-US" sz="1600" b="1" dirty="0">
                <a:solidFill>
                  <a:srgbClr val="000000"/>
                </a:solidFill>
                <a:latin typeface="BIZ UDPゴシック" panose="020B0400000000000000" pitchFamily="50" charset="-128"/>
                <a:ea typeface="BIZ UDPゴシック" panose="020B0400000000000000" pitchFamily="50" charset="-128"/>
              </a:rPr>
              <a:t>目的５</a:t>
            </a:r>
            <a:r>
              <a:rPr lang="en-US" altLang="ja-JP" sz="1600" b="1" dirty="0">
                <a:solidFill>
                  <a:srgbClr val="000000"/>
                </a:solidFill>
                <a:latin typeface="BIZ UDPゴシック" panose="020B0400000000000000" pitchFamily="50" charset="-128"/>
                <a:ea typeface="BIZ UDPゴシック" panose="020B0400000000000000" pitchFamily="50" charset="-128"/>
              </a:rPr>
              <a:t>〕</a:t>
            </a:r>
            <a:endParaRPr lang="ja-JP" altLang="en-US" sz="1600" b="1"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5760928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a:extLst>
              <a:ext uri="{FF2B5EF4-FFF2-40B4-BE49-F238E27FC236}">
                <a16:creationId xmlns:a16="http://schemas.microsoft.com/office/drawing/2014/main" id="{8468FCA3-3DE0-47A3-867F-783C397B9A45}"/>
              </a:ext>
            </a:extLst>
          </p:cNvPr>
          <p:cNvSpPr/>
          <p:nvPr/>
        </p:nvSpPr>
        <p:spPr>
          <a:xfrm>
            <a:off x="1524000" y="147233"/>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hangingPunct="0">
              <a:defRPr/>
            </a:pPr>
            <a:endParaRPr lang="ja-JP" altLang="en-US">
              <a:solidFill>
                <a:prstClr val="white"/>
              </a:solidFill>
              <a:latin typeface="Calibri" panose="020F0502020204030204"/>
              <a:ea typeface="游ゴシック" panose="020B0400000000000000" pitchFamily="50" charset="-128"/>
            </a:endParaRPr>
          </a:p>
        </p:txBody>
      </p:sp>
      <p:sp>
        <p:nvSpPr>
          <p:cNvPr id="16" name="角丸四角形 15"/>
          <p:cNvSpPr/>
          <p:nvPr/>
        </p:nvSpPr>
        <p:spPr>
          <a:xfrm>
            <a:off x="2886324" y="3756797"/>
            <a:ext cx="6660579" cy="434666"/>
          </a:xfrm>
          <a:prstGeom prst="roundRect">
            <a:avLst>
              <a:gd name="adj" fmla="val 50000"/>
            </a:avLst>
          </a:prstGeom>
          <a:solidFill>
            <a:srgbClr val="BC7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a:lnSpc>
                <a:spcPts val="2000"/>
              </a:lnSpc>
              <a:defRPr/>
            </a:pPr>
            <a:r>
              <a:rPr lang="ja-JP" altLang="en-US" sz="1400" b="1"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　</a:t>
            </a:r>
            <a:endParaRPr lang="en-US" altLang="ja-JP" sz="1400" b="1"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2" name="角丸四角形 11"/>
          <p:cNvSpPr/>
          <p:nvPr/>
        </p:nvSpPr>
        <p:spPr>
          <a:xfrm>
            <a:off x="2886324" y="3211084"/>
            <a:ext cx="6660579" cy="434666"/>
          </a:xfrm>
          <a:prstGeom prst="roundRect">
            <a:avLst>
              <a:gd name="adj" fmla="val 50000"/>
            </a:avLst>
          </a:prstGeom>
          <a:solidFill>
            <a:srgbClr val="BC7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a:lnSpc>
                <a:spcPts val="2000"/>
              </a:lnSpc>
              <a:defRPr/>
            </a:pPr>
            <a:r>
              <a:rPr lang="ja-JP" altLang="en-US" sz="1400" b="1"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　</a:t>
            </a:r>
            <a:endParaRPr lang="en-US" altLang="ja-JP" sz="1400" b="1"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4" name="角丸四角形 13"/>
          <p:cNvSpPr/>
          <p:nvPr/>
        </p:nvSpPr>
        <p:spPr>
          <a:xfrm>
            <a:off x="2886324" y="5857928"/>
            <a:ext cx="6660579" cy="478133"/>
          </a:xfrm>
          <a:prstGeom prst="roundRect">
            <a:avLst>
              <a:gd name="adj" fmla="val 50000"/>
            </a:avLst>
          </a:prstGeom>
          <a:solidFill>
            <a:srgbClr val="BC7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a:lnSpc>
                <a:spcPts val="2000"/>
              </a:lnSpc>
              <a:defRPr/>
            </a:pPr>
            <a:r>
              <a:rPr lang="ja-JP" altLang="en-US" sz="1400" b="1"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　</a:t>
            </a:r>
            <a:endParaRPr lang="en-US" altLang="ja-JP" sz="1400" b="1"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5" name="角丸四角形 14"/>
          <p:cNvSpPr/>
          <p:nvPr/>
        </p:nvSpPr>
        <p:spPr>
          <a:xfrm>
            <a:off x="2886323" y="5057206"/>
            <a:ext cx="6660579" cy="699674"/>
          </a:xfrm>
          <a:prstGeom prst="roundRect">
            <a:avLst>
              <a:gd name="adj" fmla="val 50000"/>
            </a:avLst>
          </a:prstGeom>
          <a:solidFill>
            <a:srgbClr val="BC7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a:lnSpc>
                <a:spcPts val="2000"/>
              </a:lnSpc>
              <a:defRPr/>
            </a:pPr>
            <a:r>
              <a:rPr lang="ja-JP" altLang="en-US" sz="1400" b="1"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　</a:t>
            </a:r>
            <a:endParaRPr lang="en-US" altLang="ja-JP" sz="1400" b="1"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1" name="角丸四角形 10"/>
          <p:cNvSpPr/>
          <p:nvPr/>
        </p:nvSpPr>
        <p:spPr>
          <a:xfrm>
            <a:off x="2886324" y="2675862"/>
            <a:ext cx="6660579" cy="434666"/>
          </a:xfrm>
          <a:prstGeom prst="roundRect">
            <a:avLst>
              <a:gd name="adj" fmla="val 50000"/>
            </a:avLst>
          </a:prstGeom>
          <a:solidFill>
            <a:srgbClr val="BC7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a:lnSpc>
                <a:spcPts val="2000"/>
              </a:lnSpc>
              <a:defRPr/>
            </a:pPr>
            <a:r>
              <a:rPr lang="ja-JP" altLang="en-US" sz="1400" b="1"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　</a:t>
            </a:r>
            <a:endParaRPr lang="en-US" altLang="ja-JP" sz="1400" b="1"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43" name="AutoShape 9" descr="50%"/>
          <p:cNvSpPr>
            <a:spLocks noChangeArrowheads="1"/>
          </p:cNvSpPr>
          <p:nvPr/>
        </p:nvSpPr>
        <p:spPr bwMode="auto">
          <a:xfrm>
            <a:off x="2317308" y="2557480"/>
            <a:ext cx="397540" cy="3962153"/>
          </a:xfrm>
          <a:prstGeom prst="roundRect">
            <a:avLst>
              <a:gd name="adj" fmla="val 50000"/>
            </a:avLst>
          </a:prstGeom>
          <a:noFill/>
          <a:ln w="9525">
            <a:noFill/>
            <a:round/>
            <a:headEnd/>
            <a:tailEnd/>
          </a:ln>
        </p:spPr>
        <p:txBody>
          <a:bodyPr vert="eaVert" lIns="91334" tIns="45666" rIns="91334" bIns="45666" anchor="ctr"/>
          <a:lstStyle/>
          <a:p>
            <a:pPr algn="ctr" fontAlgn="auto">
              <a:spcBef>
                <a:spcPct val="20000"/>
              </a:spcBef>
              <a:spcAft>
                <a:spcPts val="0"/>
              </a:spcAft>
              <a:defRPr/>
            </a:pPr>
            <a:r>
              <a:rPr lang="ja-JP" altLang="en-US" sz="1800" b="1" dirty="0">
                <a:solidFill>
                  <a:srgbClr val="CC7900"/>
                </a:solidFill>
                <a:latin typeface="BIZ UDPゴシック" panose="020B0400000000000000" pitchFamily="50" charset="-128"/>
                <a:ea typeface="BIZ UDPゴシック" panose="020B0400000000000000" pitchFamily="50" charset="-128"/>
                <a:cs typeface="Meiryo UI" panose="020B0604030504040204" pitchFamily="50" charset="-128"/>
              </a:rPr>
              <a:t>具体的な施策の５つの柱　</a:t>
            </a:r>
          </a:p>
        </p:txBody>
      </p:sp>
      <p:sp>
        <p:nvSpPr>
          <p:cNvPr id="10" name="テキスト ボックス 9"/>
          <p:cNvSpPr txBox="1"/>
          <p:nvPr/>
        </p:nvSpPr>
        <p:spPr>
          <a:xfrm>
            <a:off x="3038043" y="2729447"/>
            <a:ext cx="6919577" cy="3606115"/>
          </a:xfrm>
          <a:prstGeom prst="rect">
            <a:avLst/>
          </a:prstGeom>
          <a:noFill/>
          <a:ln cmpd="dbl">
            <a:noFill/>
          </a:ln>
        </p:spPr>
        <p:txBody>
          <a:bodyPr wrap="square" rtlCol="0">
            <a:spAutoFit/>
          </a:bodyPr>
          <a:lstStyle/>
          <a:p>
            <a:pPr marL="263525" indent="-263525">
              <a:lnSpc>
                <a:spcPts val="2400"/>
              </a:lnSpc>
              <a:spcBef>
                <a:spcPts val="600"/>
              </a:spcBef>
              <a:defRPr/>
            </a:pPr>
            <a:r>
              <a:rPr lang="ja-JP" altLang="en-US" sz="1800" b="1" dirty="0">
                <a:solidFill>
                  <a:prstClr val="white"/>
                </a:solidFill>
                <a:latin typeface="BIZ UDPゴシック" panose="020B0400000000000000" pitchFamily="50" charset="-128"/>
                <a:ea typeface="BIZ UDPゴシック" panose="020B0400000000000000" pitchFamily="50" charset="-128"/>
                <a:cs typeface="Meiryo UI" panose="020B0604030504040204" pitchFamily="50" charset="-128"/>
              </a:rPr>
              <a:t>① 普及啓発・本人発信支援</a:t>
            </a:r>
            <a:endParaRPr lang="en-US" altLang="ja-JP" sz="1800" b="1" dirty="0">
              <a:solidFill>
                <a:prstClr val="white"/>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263525" indent="-263525">
              <a:lnSpc>
                <a:spcPts val="2400"/>
              </a:lnSpc>
              <a:spcBef>
                <a:spcPts val="1800"/>
              </a:spcBef>
              <a:defRPr/>
            </a:pPr>
            <a:r>
              <a:rPr lang="ja-JP" altLang="en-US" sz="1800" b="1" dirty="0">
                <a:solidFill>
                  <a:prstClr val="white"/>
                </a:solidFill>
                <a:latin typeface="BIZ UDPゴシック" panose="020B0400000000000000" pitchFamily="50" charset="-128"/>
                <a:ea typeface="BIZ UDPゴシック" panose="020B0400000000000000" pitchFamily="50" charset="-128"/>
                <a:cs typeface="Meiryo UI" panose="020B0604030504040204" pitchFamily="50" charset="-128"/>
              </a:rPr>
              <a:t>② 予防</a:t>
            </a:r>
            <a:endParaRPr lang="en-US" altLang="ja-JP" sz="1800" b="1" dirty="0">
              <a:solidFill>
                <a:prstClr val="white"/>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263525" indent="-263525">
              <a:lnSpc>
                <a:spcPts val="2400"/>
              </a:lnSpc>
              <a:spcBef>
                <a:spcPts val="1800"/>
              </a:spcBef>
              <a:defRPr/>
            </a:pPr>
            <a:r>
              <a:rPr lang="ja-JP" altLang="en-US" sz="1800" b="1" dirty="0">
                <a:solidFill>
                  <a:prstClr val="white"/>
                </a:solidFill>
                <a:latin typeface="BIZ UDPゴシック" panose="020B0400000000000000" pitchFamily="50" charset="-128"/>
                <a:ea typeface="BIZ UDPゴシック" panose="020B0400000000000000" pitchFamily="50" charset="-128"/>
                <a:cs typeface="Meiryo UI" panose="020B0604030504040204" pitchFamily="50" charset="-128"/>
              </a:rPr>
              <a:t>③ 医療・ケア・介護サービス・介護者への支援</a:t>
            </a:r>
            <a:endParaRPr lang="en-US" altLang="ja-JP" sz="1800" b="1" dirty="0">
              <a:solidFill>
                <a:prstClr val="white"/>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263525" indent="-263525">
              <a:lnSpc>
                <a:spcPts val="2400"/>
              </a:lnSpc>
              <a:spcBef>
                <a:spcPts val="1000"/>
              </a:spcBef>
              <a:defRPr/>
            </a:pPr>
            <a:r>
              <a:rPr lang="ja-JP" altLang="en-US" sz="1700" b="1" dirty="0">
                <a:solidFill>
                  <a:srgbClr val="92403E"/>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ja-JP" altLang="en-US" sz="1700" b="1" dirty="0">
                <a:solidFill>
                  <a:srgbClr val="BC7000"/>
                </a:solidFill>
                <a:latin typeface="BIZ UDPゴシック" panose="020B0400000000000000" pitchFamily="50" charset="-128"/>
                <a:ea typeface="BIZ UDPゴシック" panose="020B0400000000000000" pitchFamily="50" charset="-128"/>
                <a:cs typeface="Meiryo UI" panose="020B0604030504040204" pitchFamily="50" charset="-128"/>
              </a:rPr>
              <a:t>▶▶早期発見・早期対応、医療体制の整備</a:t>
            </a:r>
            <a:endParaRPr lang="en-US" altLang="ja-JP" sz="1700" b="1" dirty="0">
              <a:solidFill>
                <a:srgbClr val="BC7000"/>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263525" indent="-263525">
              <a:lnSpc>
                <a:spcPts val="2400"/>
              </a:lnSpc>
              <a:spcBef>
                <a:spcPts val="300"/>
              </a:spcBef>
              <a:defRPr/>
            </a:pPr>
            <a:r>
              <a:rPr lang="ja-JP" altLang="en-US" sz="1700" b="1" dirty="0">
                <a:solidFill>
                  <a:srgbClr val="BC7000"/>
                </a:solidFill>
                <a:latin typeface="BIZ UDPゴシック" panose="020B0400000000000000" pitchFamily="50" charset="-128"/>
                <a:ea typeface="BIZ UDPゴシック" panose="020B0400000000000000" pitchFamily="50" charset="-128"/>
                <a:cs typeface="Meiryo UI" panose="020B0604030504040204" pitchFamily="50" charset="-128"/>
              </a:rPr>
              <a:t>　　 ▶▶医療従事者等の認知症対応力向上の促進</a:t>
            </a:r>
            <a:endParaRPr lang="en-US" altLang="ja-JP" sz="1700" b="1" dirty="0">
              <a:solidFill>
                <a:srgbClr val="BC7000"/>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263525" indent="-263525">
              <a:lnSpc>
                <a:spcPts val="2400"/>
              </a:lnSpc>
              <a:spcBef>
                <a:spcPts val="1500"/>
              </a:spcBef>
              <a:defRPr/>
            </a:pPr>
            <a:r>
              <a:rPr lang="ja-JP" altLang="en-US" sz="1800" b="1" dirty="0">
                <a:solidFill>
                  <a:prstClr val="white"/>
                </a:solidFill>
                <a:latin typeface="BIZ UDPゴシック" panose="020B0400000000000000" pitchFamily="50" charset="-128"/>
                <a:ea typeface="BIZ UDPゴシック" panose="020B0400000000000000" pitchFamily="50" charset="-128"/>
                <a:cs typeface="Meiryo UI" panose="020B0604030504040204" pitchFamily="50" charset="-128"/>
              </a:rPr>
              <a:t>④ 認知症バリアフリーの推進・若年性認知症の人</a:t>
            </a:r>
            <a:endParaRPr lang="en-US" altLang="ja-JP" sz="1800" b="1" dirty="0">
              <a:solidFill>
                <a:prstClr val="white"/>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263525" indent="-263525">
              <a:lnSpc>
                <a:spcPts val="2100"/>
              </a:lnSpc>
              <a:spcBef>
                <a:spcPts val="0"/>
              </a:spcBef>
              <a:defRPr/>
            </a:pPr>
            <a:r>
              <a:rPr lang="ja-JP" altLang="en-US" sz="1800" b="1" dirty="0">
                <a:solidFill>
                  <a:prstClr val="white"/>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ja-JP" altLang="en-US" sz="1800" b="1" dirty="0" err="1">
                <a:solidFill>
                  <a:prstClr val="white"/>
                </a:solidFill>
                <a:latin typeface="BIZ UDPゴシック" panose="020B0400000000000000" pitchFamily="50" charset="-128"/>
                <a:ea typeface="BIZ UDPゴシック" panose="020B0400000000000000" pitchFamily="50" charset="-128"/>
                <a:cs typeface="Meiryo UI" panose="020B0604030504040204" pitchFamily="50" charset="-128"/>
              </a:rPr>
              <a:t>への</a:t>
            </a:r>
            <a:r>
              <a:rPr lang="ja-JP" altLang="en-US" sz="1800" b="1" dirty="0">
                <a:solidFill>
                  <a:prstClr val="white"/>
                </a:solidFill>
                <a:latin typeface="BIZ UDPゴシック" panose="020B0400000000000000" pitchFamily="50" charset="-128"/>
                <a:ea typeface="BIZ UDPゴシック" panose="020B0400000000000000" pitchFamily="50" charset="-128"/>
                <a:cs typeface="Meiryo UI" panose="020B0604030504040204" pitchFamily="50" charset="-128"/>
              </a:rPr>
              <a:t>支援・社会参加支援</a:t>
            </a:r>
            <a:endParaRPr lang="en-US" altLang="ja-JP" sz="1800" b="1" dirty="0">
              <a:solidFill>
                <a:prstClr val="white"/>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263525" indent="-263525">
              <a:lnSpc>
                <a:spcPts val="1600"/>
              </a:lnSpc>
              <a:spcBef>
                <a:spcPts val="2400"/>
              </a:spcBef>
              <a:defRPr/>
            </a:pPr>
            <a:r>
              <a:rPr lang="ja-JP" altLang="en-US" sz="1800" b="1" dirty="0">
                <a:solidFill>
                  <a:prstClr val="white"/>
                </a:solidFill>
                <a:latin typeface="BIZ UDPゴシック" panose="020B0400000000000000" pitchFamily="50" charset="-128"/>
                <a:ea typeface="BIZ UDPゴシック" panose="020B0400000000000000" pitchFamily="50" charset="-128"/>
                <a:cs typeface="Meiryo UI" panose="020B0604030504040204" pitchFamily="50" charset="-128"/>
              </a:rPr>
              <a:t>⑤ 研究開発・産業促進・国際展開</a:t>
            </a:r>
            <a:endParaRPr lang="en-US" altLang="ja-JP" sz="1800" b="1" dirty="0">
              <a:solidFill>
                <a:prstClr val="white"/>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7" name="角丸四角形 6"/>
          <p:cNvSpPr/>
          <p:nvPr/>
        </p:nvSpPr>
        <p:spPr>
          <a:xfrm>
            <a:off x="2231703" y="1422388"/>
            <a:ext cx="7817005" cy="1090526"/>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a:lnSpc>
                <a:spcPts val="2200"/>
              </a:lnSpc>
              <a:defRPr/>
            </a:pPr>
            <a:r>
              <a:rPr lang="ja-JP" altLang="en-US" sz="1700" b="1"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ja-JP" altLang="en-US" sz="1800" b="1"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認知症の発症を遅らせ、認知症になっても希望をもって日常生活</a:t>
            </a:r>
            <a:endParaRPr lang="en-US" altLang="ja-JP" sz="1800" b="1"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179388">
              <a:lnSpc>
                <a:spcPts val="2200"/>
              </a:lnSpc>
              <a:defRPr/>
            </a:pPr>
            <a:r>
              <a:rPr lang="ja-JP" altLang="en-US" sz="1800" b="1"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   を過ごせる社会を目指し、認知症の人や家族の視点を重視しながら</a:t>
            </a:r>
            <a:endParaRPr lang="en-US" altLang="ja-JP" sz="1800" b="1"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179388">
              <a:lnSpc>
                <a:spcPts val="2200"/>
              </a:lnSpc>
              <a:defRPr/>
            </a:pPr>
            <a:r>
              <a:rPr lang="ja-JP" altLang="en-US" sz="1800" b="1" dirty="0">
                <a:solidFill>
                  <a:srgbClr val="FF0000"/>
                </a:solidFill>
                <a:latin typeface="BIZ UDPゴシック" panose="020B0400000000000000" pitchFamily="50" charset="-128"/>
                <a:ea typeface="BIZ UDPゴシック" panose="020B0400000000000000" pitchFamily="50" charset="-128"/>
                <a:cs typeface="Meiryo UI" panose="020B0604030504040204" pitchFamily="50" charset="-128"/>
              </a:rPr>
              <a:t>   「共生」と「予防」 </a:t>
            </a:r>
            <a:r>
              <a:rPr lang="ja-JP" altLang="en-US" sz="1800" b="1"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を車の両輪として施策を推進</a:t>
            </a:r>
            <a:endParaRPr lang="en-US" altLang="ja-JP" sz="1800" b="1"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44" name="AutoShape 9" descr="50%"/>
          <p:cNvSpPr>
            <a:spLocks noChangeArrowheads="1"/>
          </p:cNvSpPr>
          <p:nvPr/>
        </p:nvSpPr>
        <p:spPr bwMode="auto">
          <a:xfrm>
            <a:off x="2819406" y="1008764"/>
            <a:ext cx="4324093" cy="360040"/>
          </a:xfrm>
          <a:prstGeom prst="roundRect">
            <a:avLst>
              <a:gd name="adj" fmla="val 12528"/>
            </a:avLst>
          </a:prstGeom>
          <a:noFill/>
          <a:ln w="9525">
            <a:noFill/>
            <a:round/>
            <a:headEnd/>
            <a:tailEnd/>
          </a:ln>
        </p:spPr>
        <p:txBody>
          <a:bodyPr lIns="91334" tIns="45666" rIns="91334" bIns="45666" anchor="ctr"/>
          <a:lstStyle/>
          <a:p>
            <a:pPr fontAlgn="auto">
              <a:spcBef>
                <a:spcPct val="20000"/>
              </a:spcBef>
              <a:spcAft>
                <a:spcPts val="0"/>
              </a:spcAft>
              <a:defRPr/>
            </a:pPr>
            <a:r>
              <a:rPr lang="ja-JP" altLang="en-US" sz="1800" b="1" dirty="0">
                <a:solidFill>
                  <a:srgbClr val="CC7900"/>
                </a:solidFill>
                <a:latin typeface="BIZ UDPゴシック" panose="020B0400000000000000" pitchFamily="50" charset="-128"/>
                <a:ea typeface="BIZ UDPゴシック" panose="020B0400000000000000" pitchFamily="50" charset="-128"/>
                <a:cs typeface="Meiryo UI" panose="020B0604030504040204" pitchFamily="50" charset="-128"/>
              </a:rPr>
              <a:t>基本的考え方</a:t>
            </a:r>
          </a:p>
        </p:txBody>
      </p:sp>
      <p:sp>
        <p:nvSpPr>
          <p:cNvPr id="18" name="AutoShape 9" descr="50%"/>
          <p:cNvSpPr>
            <a:spLocks noChangeArrowheads="1"/>
          </p:cNvSpPr>
          <p:nvPr/>
        </p:nvSpPr>
        <p:spPr bwMode="auto">
          <a:xfrm>
            <a:off x="8717998" y="2538676"/>
            <a:ext cx="397650" cy="3889516"/>
          </a:xfrm>
          <a:prstGeom prst="roundRect">
            <a:avLst>
              <a:gd name="adj" fmla="val 50000"/>
            </a:avLst>
          </a:prstGeom>
          <a:solidFill>
            <a:schemeClr val="accent1">
              <a:lumMod val="50000"/>
            </a:schemeClr>
          </a:solidFill>
          <a:ln w="41275">
            <a:solidFill>
              <a:schemeClr val="bg1"/>
            </a:solidFill>
            <a:round/>
            <a:headEnd/>
            <a:tailEnd/>
          </a:ln>
        </p:spPr>
        <p:txBody>
          <a:bodyPr vert="eaVert" lIns="91334" tIns="45666" rIns="91334" bIns="45666" anchor="ctr"/>
          <a:lstStyle/>
          <a:p>
            <a:pPr algn="ctr" fontAlgn="auto">
              <a:spcBef>
                <a:spcPct val="20000"/>
              </a:spcBef>
              <a:spcAft>
                <a:spcPts val="0"/>
              </a:spcAft>
              <a:defRPr/>
            </a:pPr>
            <a:r>
              <a:rPr lang="ja-JP" altLang="en-US" sz="1800" b="1" dirty="0">
                <a:solidFill>
                  <a:prstClr val="white"/>
                </a:solidFill>
                <a:latin typeface="BIZ UDPゴシック" panose="020B0400000000000000" pitchFamily="50" charset="-128"/>
                <a:ea typeface="BIZ UDPゴシック" panose="020B0400000000000000" pitchFamily="50" charset="-128"/>
                <a:cs typeface="Meiryo UI" panose="020B0604030504040204" pitchFamily="50" charset="-128"/>
              </a:rPr>
              <a:t>認知症の人や家族の視点の重視　</a:t>
            </a:r>
          </a:p>
        </p:txBody>
      </p:sp>
      <p:sp>
        <p:nvSpPr>
          <p:cNvPr id="21" name="テキスト ボックス 20">
            <a:extLst>
              <a:ext uri="{FF2B5EF4-FFF2-40B4-BE49-F238E27FC236}">
                <a16:creationId xmlns:a16="http://schemas.microsoft.com/office/drawing/2014/main" id="{0971CB5A-8F95-4627-A8B3-7DBAEF9E5122}"/>
              </a:ext>
            </a:extLst>
          </p:cNvPr>
          <p:cNvSpPr txBox="1"/>
          <p:nvPr/>
        </p:nvSpPr>
        <p:spPr>
          <a:xfrm>
            <a:off x="4981453" y="6445292"/>
            <a:ext cx="5638735" cy="338554"/>
          </a:xfrm>
          <a:prstGeom prst="rect">
            <a:avLst/>
          </a:prstGeom>
          <a:noFill/>
          <a:ln cmpd="dbl">
            <a:noFill/>
          </a:ln>
        </p:spPr>
        <p:txBody>
          <a:bodyPr wrap="square" rtlCol="0">
            <a:spAutoFit/>
          </a:bodyPr>
          <a:lstStyle/>
          <a:p>
            <a:pPr algn="r">
              <a:defRPr/>
            </a:pPr>
            <a:r>
              <a:rPr lang="ja-JP" altLang="en-US" sz="1600"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令和元年</a:t>
            </a:r>
            <a:r>
              <a:rPr lang="en-US" altLang="ja-JP" sz="1600"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6</a:t>
            </a:r>
            <a:r>
              <a:rPr lang="ja-JP" altLang="en-US" sz="1600"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月</a:t>
            </a:r>
            <a:r>
              <a:rPr lang="en-US" altLang="ja-JP" sz="1600"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18</a:t>
            </a:r>
            <a:r>
              <a:rPr lang="ja-JP" altLang="en-US" sz="1600"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日認知症施策推進関係閣僚会議決定</a:t>
            </a:r>
          </a:p>
        </p:txBody>
      </p:sp>
      <p:sp>
        <p:nvSpPr>
          <p:cNvPr id="4" name="テキスト ボックス 3"/>
          <p:cNvSpPr txBox="1"/>
          <p:nvPr/>
        </p:nvSpPr>
        <p:spPr>
          <a:xfrm>
            <a:off x="2841987" y="319110"/>
            <a:ext cx="6514399" cy="514436"/>
          </a:xfrm>
          <a:prstGeom prst="rect">
            <a:avLst/>
          </a:prstGeom>
          <a:noFill/>
          <a:ln cmpd="dbl">
            <a:noFill/>
          </a:ln>
        </p:spPr>
        <p:txBody>
          <a:bodyPr wrap="square" rtlCol="0">
            <a:spAutoFit/>
          </a:bodyPr>
          <a:lstStyle/>
          <a:p>
            <a:pPr algn="ctr">
              <a:lnSpc>
                <a:spcPts val="3200"/>
              </a:lnSpc>
              <a:defRPr/>
            </a:pPr>
            <a:r>
              <a:rPr lang="ja-JP" altLang="en-US" sz="3200" b="1" dirty="0">
                <a:solidFill>
                  <a:prstClr val="white"/>
                </a:solidFill>
                <a:latin typeface="BIZ UDPゴシック" panose="020B0400000000000000" pitchFamily="50" charset="-128"/>
                <a:ea typeface="BIZ UDPゴシック" panose="020B0400000000000000" pitchFamily="50" charset="-128"/>
                <a:cs typeface="Meiryo UI" panose="020B0604030504040204" pitchFamily="50" charset="-128"/>
              </a:rPr>
              <a:t>認知症施策推進大綱の概要</a:t>
            </a:r>
          </a:p>
        </p:txBody>
      </p:sp>
      <p:sp>
        <p:nvSpPr>
          <p:cNvPr id="20" name="テキスト ボックス 19">
            <a:extLst>
              <a:ext uri="{FF2B5EF4-FFF2-40B4-BE49-F238E27FC236}">
                <a16:creationId xmlns:a16="http://schemas.microsoft.com/office/drawing/2014/main" id="{6E5445AC-DEC1-4B71-8ED7-D6FAA4499DB4}"/>
              </a:ext>
            </a:extLst>
          </p:cNvPr>
          <p:cNvSpPr txBox="1"/>
          <p:nvPr/>
        </p:nvSpPr>
        <p:spPr>
          <a:xfrm>
            <a:off x="1524001" y="920886"/>
            <a:ext cx="1190847" cy="338554"/>
          </a:xfrm>
          <a:prstGeom prst="rect">
            <a:avLst/>
          </a:prstGeom>
          <a:noFill/>
          <a:ln w="25400">
            <a:noFill/>
          </a:ln>
        </p:spPr>
        <p:txBody>
          <a:bodyPr wrap="square">
            <a:spAutoFit/>
          </a:bodyPr>
          <a:lstStyle/>
          <a:p>
            <a:pPr algn="ctr" eaLnBrk="0" hangingPunct="0">
              <a:defRPr/>
            </a:pPr>
            <a:r>
              <a:rPr lang="en-US" altLang="ja-JP" sz="1600" b="1" dirty="0">
                <a:solidFill>
                  <a:srgbClr val="000000"/>
                </a:solidFill>
                <a:latin typeface="BIZ UDPゴシック" panose="020B0400000000000000" pitchFamily="50" charset="-128"/>
                <a:ea typeface="BIZ UDPゴシック" panose="020B0400000000000000" pitchFamily="50" charset="-128"/>
              </a:rPr>
              <a:t>〔</a:t>
            </a:r>
            <a:r>
              <a:rPr lang="ja-JP" altLang="en-US" sz="1600" b="1" dirty="0">
                <a:solidFill>
                  <a:srgbClr val="000000"/>
                </a:solidFill>
                <a:latin typeface="BIZ UDPゴシック" panose="020B0400000000000000" pitchFamily="50" charset="-128"/>
                <a:ea typeface="BIZ UDPゴシック" panose="020B0400000000000000" pitchFamily="50" charset="-128"/>
              </a:rPr>
              <a:t>目的</a:t>
            </a:r>
            <a:r>
              <a:rPr lang="en-US" altLang="ja-JP" sz="1600" b="1" dirty="0">
                <a:solidFill>
                  <a:srgbClr val="000000"/>
                </a:solidFill>
                <a:latin typeface="BIZ UDPゴシック" panose="020B0400000000000000" pitchFamily="50" charset="-128"/>
                <a:ea typeface="BIZ UDPゴシック" panose="020B0400000000000000" pitchFamily="50" charset="-128"/>
              </a:rPr>
              <a:t>6〕</a:t>
            </a:r>
            <a:endParaRPr lang="ja-JP" altLang="en-US" sz="1600" b="1"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074668884"/>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99"/>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1" lang="ja-JP" altLang="en-US" sz="36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rgbClr val="FFFF99"/>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1" lang="ja-JP" altLang="en-US" sz="36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99"/>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1" lang="ja-JP" altLang="en-US" sz="36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rgbClr val="FFFF99"/>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1" lang="ja-JP" altLang="en-US" sz="36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5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a:spPr>
      <a:bodyPr/>
      <a:lstStyle>
        <a:defPPr marL="342900" indent="-342900">
          <a:lnSpc>
            <a:spcPct val="135000"/>
          </a:lnSpc>
          <a:defRPr sz="2200" b="1" dirty="0">
            <a:solidFill>
              <a:schemeClr val="bg1">
                <a:lumMod val="75000"/>
              </a:schemeClr>
            </a:solidFill>
            <a:latin typeface="Meiryo UI" pitchFamily="50" charset="-128"/>
            <a:ea typeface="Meiryo UI" pitchFamily="50" charset="-128"/>
            <a:cs typeface="Meiryo UI" pitchFamily="50" charset="-128"/>
          </a:defRPr>
        </a:defPPr>
      </a:lstStyle>
    </a:spDef>
    <a:lnDef>
      <a:spPr bwMode="auto">
        <a:xfrm>
          <a:off x="0" y="0"/>
          <a:ext cx="1" cy="1"/>
        </a:xfrm>
        <a:custGeom>
          <a:avLst/>
          <a:gdLst/>
          <a:ahLst/>
          <a:cxnLst/>
          <a:rect l="0" t="0" r="0" b="0"/>
          <a:pathLst/>
        </a:custGeom>
        <a:solidFill>
          <a:srgbClr val="FFFF99"/>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1" lang="ja-JP" altLang="en-US" sz="36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2A578"/>
        </a:solidFill>
        <a:ln w="9525" cap="flat" cmpd="sng" algn="ctr">
          <a:noFill/>
          <a:prstDash val="solid"/>
          <a:round/>
          <a:headEnd type="none" w="med" len="med"/>
          <a:tailEnd type="none" w="med" len="med"/>
        </a:ln>
        <a:effectLst/>
      </a:spPr>
      <a:bodyPr vert="horz" wrap="none" lIns="91440" tIns="45720" rIns="91440" bIns="45720" numCol="1" rtlCol="0" anchor="ctr"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1" sz="36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rgbClr val="FFFF99"/>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1" lang="ja-JP" altLang="en-US" sz="36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ea typeface="ＭＳ Ｐゴシック" pitchFamily="50" charset="-128"/>
          </a:defRPr>
        </a:defPPr>
      </a:lstStyle>
    </a:lnDef>
    <a:txDef>
      <a:spPr>
        <a:noFill/>
        <a:ln w="9525">
          <a:solidFill>
            <a:schemeClr val="tx1"/>
          </a:solidFill>
        </a:ln>
      </a:spPr>
      <a:bodyPr wrap="square" rtlCol="0">
        <a:spAutoFit/>
      </a:bodyPr>
      <a:lstStyle>
        <a:defPPr algn="ctr">
          <a:defRPr sz="1600" dirty="0" smtClean="0">
            <a:latin typeface="Meiryo UI" pitchFamily="50" charset="-128"/>
            <a:ea typeface="Meiryo UI" pitchFamily="50" charset="-128"/>
            <a:cs typeface="Meiryo UI" pitchFamily="50" charset="-128"/>
          </a:defRPr>
        </a:defPPr>
      </a:lstStyle>
    </a:tx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24753</TotalTime>
  <Words>1620</Words>
  <Application>Microsoft Office PowerPoint</Application>
  <PresentationFormat>ワイド画面</PresentationFormat>
  <Paragraphs>176</Paragraphs>
  <Slides>14</Slides>
  <Notes>14</Notes>
  <HiddenSlides>0</HiddenSlides>
  <MMClips>0</MMClips>
  <ScaleCrop>false</ScaleCrop>
  <HeadingPairs>
    <vt:vector size="6" baseType="variant">
      <vt:variant>
        <vt:lpstr>使用されているフォント</vt:lpstr>
      </vt:variant>
      <vt:variant>
        <vt:i4>5</vt:i4>
      </vt:variant>
      <vt:variant>
        <vt:lpstr>テーマ</vt:lpstr>
      </vt:variant>
      <vt:variant>
        <vt:i4>4</vt:i4>
      </vt:variant>
      <vt:variant>
        <vt:lpstr>スライド タイトル</vt:lpstr>
      </vt:variant>
      <vt:variant>
        <vt:i4>14</vt:i4>
      </vt:variant>
    </vt:vector>
  </HeadingPairs>
  <TitlesOfParts>
    <vt:vector size="23" baseType="lpstr">
      <vt:lpstr>BIZ UDPゴシック</vt:lpstr>
      <vt:lpstr>Meiryo UI</vt:lpstr>
      <vt:lpstr>Arial</vt:lpstr>
      <vt:lpstr>Calibri</vt:lpstr>
      <vt:lpstr>Century</vt:lpstr>
      <vt:lpstr>標準デザイン</vt:lpstr>
      <vt:lpstr>4_標準デザイン</vt:lpstr>
      <vt:lpstr>5_標準デザイン</vt:lpstr>
      <vt:lpstr>1_標準デザイン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認知症の予防の考え方</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kamemura</dc:creator>
  <cp:lastModifiedBy>伸也 畠中</cp:lastModifiedBy>
  <cp:revision>1616</cp:revision>
  <cp:lastPrinted>2022-03-07T04:17:24Z</cp:lastPrinted>
  <dcterms:created xsi:type="dcterms:W3CDTF">2004-06-29T16:14:50Z</dcterms:created>
  <dcterms:modified xsi:type="dcterms:W3CDTF">2023-11-18T14:55:59Z</dcterms:modified>
</cp:coreProperties>
</file>